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theme/theme4.xml" ContentType="application/vnd.openxmlformats-officedocument.theme+xml"/>
  <Override PartName="/ppt/slideLayouts/slideLayout6.xml" ContentType="application/vnd.openxmlformats-officedocument.presentationml.slideLayout+xml"/>
  <Override PartName="/ppt/theme/theme5.xml" ContentType="application/vnd.openxmlformats-officedocument.theme+xml"/>
  <Override PartName="/ppt/slideLayouts/slideLayout7.xml" ContentType="application/vnd.openxmlformats-officedocument.presentationml.slideLayout+xml"/>
  <Override PartName="/ppt/theme/theme6.xml" ContentType="application/vnd.openxmlformats-officedocument.theme+xml"/>
  <Override PartName="/ppt/slideLayouts/slideLayout8.xml" ContentType="application/vnd.openxmlformats-officedocument.presentationml.slideLayout+xml"/>
  <Override PartName="/ppt/theme/theme7.xml" ContentType="application/vnd.openxmlformats-officedocument.theme+xml"/>
  <Override PartName="/ppt/slideLayouts/slideLayout9.xml" ContentType="application/vnd.openxmlformats-officedocument.presentationml.slideLayout+xml"/>
  <Override PartName="/ppt/theme/theme8.xml" ContentType="application/vnd.openxmlformats-officedocument.theme+xml"/>
  <Override PartName="/ppt/slideLayouts/slideLayout10.xml" ContentType="application/vnd.openxmlformats-officedocument.presentationml.slideLayout+xml"/>
  <Override PartName="/ppt/theme/theme9.xml" ContentType="application/vnd.openxmlformats-officedocument.theme+xml"/>
  <Override PartName="/ppt/slideLayouts/slideLayout11.xml" ContentType="application/vnd.openxmlformats-officedocument.presentationml.slideLayout+xml"/>
  <Override PartName="/ppt/theme/theme10.xml" ContentType="application/vnd.openxmlformats-officedocument.theme+xml"/>
  <Override PartName="/ppt/slideLayouts/slideLayout12.xml" ContentType="application/vnd.openxmlformats-officedocument.presentationml.slideLayout+xml"/>
  <Override PartName="/ppt/theme/theme11.xml" ContentType="application/vnd.openxmlformats-officedocument.theme+xml"/>
  <Override PartName="/ppt/slideLayouts/slideLayout13.xml" ContentType="application/vnd.openxmlformats-officedocument.presentationml.slideLayout+xml"/>
  <Override PartName="/ppt/theme/theme12.xml" ContentType="application/vnd.openxmlformats-officedocument.theme+xml"/>
  <Override PartName="/ppt/slideLayouts/slideLayout14.xml" ContentType="application/vnd.openxmlformats-officedocument.presentationml.slideLayout+xml"/>
  <Override PartName="/ppt/theme/theme13.xml" ContentType="application/vnd.openxmlformats-officedocument.theme+xml"/>
  <Override PartName="/ppt/slideLayouts/slideLayout15.xml" ContentType="application/vnd.openxmlformats-officedocument.presentationml.slideLayout+xml"/>
  <Override PartName="/ppt/theme/theme14.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15.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16.xml" ContentType="application/vnd.openxmlformats-officedocument.theme+xml"/>
  <Override PartName="/ppt/slideLayouts/slideLayout20.xml" ContentType="application/vnd.openxmlformats-officedocument.presentationml.slideLayout+xml"/>
  <Override PartName="/ppt/theme/theme17.xml" ContentType="application/vnd.openxmlformats-officedocument.theme+xml"/>
  <Override PartName="/ppt/slideLayouts/slideLayout21.xml" ContentType="application/vnd.openxmlformats-officedocument.presentationml.slideLayout+xml"/>
  <Override PartName="/ppt/theme/theme18.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19.xml" ContentType="application/vnd.openxmlformats-officedocument.theme+xml"/>
  <Override PartName="/ppt/slideLayouts/slideLayout24.xml" ContentType="application/vnd.openxmlformats-officedocument.presentationml.slideLayout+xml"/>
  <Override PartName="/ppt/theme/theme20.xml" ContentType="application/vnd.openxmlformats-officedocument.theme+xml"/>
  <Override PartName="/ppt/slideLayouts/slideLayout25.xml" ContentType="application/vnd.openxmlformats-officedocument.presentationml.slideLayout+xml"/>
  <Override PartName="/ppt/theme/theme21.xml" ContentType="application/vnd.openxmlformats-officedocument.theme+xml"/>
  <Override PartName="/ppt/slideLayouts/slideLayout26.xml" ContentType="application/vnd.openxmlformats-officedocument.presentationml.slideLayout+xml"/>
  <Override PartName="/ppt/theme/theme2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50" r:id="rId6"/>
    <p:sldMasterId id="2147483652" r:id="rId7"/>
    <p:sldMasterId id="2147483654" r:id="rId8"/>
    <p:sldMasterId id="2147483656" r:id="rId9"/>
    <p:sldMasterId id="2147483658" r:id="rId10"/>
    <p:sldMasterId id="2147483660" r:id="rId11"/>
    <p:sldMasterId id="2147483662" r:id="rId12"/>
    <p:sldMasterId id="2147483664" r:id="rId13"/>
    <p:sldMasterId id="2147483666" r:id="rId14"/>
    <p:sldMasterId id="2147483694" r:id="rId15"/>
    <p:sldMasterId id="2147483668" r:id="rId16"/>
    <p:sldMasterId id="2147483670" r:id="rId17"/>
    <p:sldMasterId id="2147483672" r:id="rId18"/>
    <p:sldMasterId id="2147483674" r:id="rId19"/>
    <p:sldMasterId id="2147483690" r:id="rId20"/>
    <p:sldMasterId id="2147483684" r:id="rId21"/>
    <p:sldMasterId id="2147483682" r:id="rId22"/>
    <p:sldMasterId id="2147483680" r:id="rId23"/>
    <p:sldMasterId id="2147483676" r:id="rId24"/>
    <p:sldMasterId id="2147483686" r:id="rId25"/>
    <p:sldMasterId id="2147483678" r:id="rId26"/>
  </p:sldMasterIdLst>
  <p:sldIdLst>
    <p:sldId id="256" r:id="rId27"/>
    <p:sldId id="342" r:id="rId28"/>
    <p:sldId id="683" r:id="rId29"/>
    <p:sldId id="690" r:id="rId30"/>
    <p:sldId id="662" r:id="rId31"/>
    <p:sldId id="670" r:id="rId32"/>
    <p:sldId id="673"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D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FF91A5-04F5-41CC-9E1F-A82763DC4B1C}" v="16" dt="2024-06-24T08:37:46.7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61" d="100"/>
          <a:sy n="61" d="100"/>
        </p:scale>
        <p:origin x="812" y="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9.xml"/><Relationship Id="rId18" Type="http://schemas.openxmlformats.org/officeDocument/2006/relationships/slideMaster" Target="slideMasters/slideMaster14.xml"/><Relationship Id="rId26" Type="http://schemas.openxmlformats.org/officeDocument/2006/relationships/slideMaster" Target="slideMasters/slideMaster22.xml"/><Relationship Id="rId21" Type="http://schemas.openxmlformats.org/officeDocument/2006/relationships/slideMaster" Target="slideMasters/slideMaster17.xml"/><Relationship Id="rId34" Type="http://schemas.openxmlformats.org/officeDocument/2006/relationships/presProps" Target="presProps.xml"/><Relationship Id="rId7" Type="http://schemas.openxmlformats.org/officeDocument/2006/relationships/slideMaster" Target="slideMasters/slideMaster3.xml"/><Relationship Id="rId12" Type="http://schemas.openxmlformats.org/officeDocument/2006/relationships/slideMaster" Target="slideMasters/slideMaster8.xml"/><Relationship Id="rId17" Type="http://schemas.openxmlformats.org/officeDocument/2006/relationships/slideMaster" Target="slideMasters/slideMaster13.xml"/><Relationship Id="rId25" Type="http://schemas.openxmlformats.org/officeDocument/2006/relationships/slideMaster" Target="slideMasters/slideMaster21.xml"/><Relationship Id="rId33" Type="http://schemas.openxmlformats.org/officeDocument/2006/relationships/slide" Target="slides/slide7.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Master" Target="slideMasters/slideMaster12.xml"/><Relationship Id="rId20" Type="http://schemas.openxmlformats.org/officeDocument/2006/relationships/slideMaster" Target="slideMasters/slideMaster16.xml"/><Relationship Id="rId29" Type="http://schemas.openxmlformats.org/officeDocument/2006/relationships/slide" Target="slides/slide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Master" Target="slideMasters/slideMaster7.xml"/><Relationship Id="rId24" Type="http://schemas.openxmlformats.org/officeDocument/2006/relationships/slideMaster" Target="slideMasters/slideMaster20.xml"/><Relationship Id="rId32" Type="http://schemas.openxmlformats.org/officeDocument/2006/relationships/slide" Target="slides/slide6.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Master" Target="slideMasters/slideMaster11.xml"/><Relationship Id="rId23" Type="http://schemas.openxmlformats.org/officeDocument/2006/relationships/slideMaster" Target="slideMasters/slideMaster19.xml"/><Relationship Id="rId28" Type="http://schemas.openxmlformats.org/officeDocument/2006/relationships/slide" Target="slides/slide2.xml"/><Relationship Id="rId36" Type="http://schemas.openxmlformats.org/officeDocument/2006/relationships/theme" Target="theme/theme1.xml"/><Relationship Id="rId10" Type="http://schemas.openxmlformats.org/officeDocument/2006/relationships/slideMaster" Target="slideMasters/slideMaster6.xml"/><Relationship Id="rId19" Type="http://schemas.openxmlformats.org/officeDocument/2006/relationships/slideMaster" Target="slideMasters/slideMaster15.xml"/><Relationship Id="rId31" Type="http://schemas.openxmlformats.org/officeDocument/2006/relationships/slide" Target="slides/slide5.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Master" Target="slideMasters/slideMaster10.xml"/><Relationship Id="rId22" Type="http://schemas.openxmlformats.org/officeDocument/2006/relationships/slideMaster" Target="slideMasters/slideMaster18.xml"/><Relationship Id="rId27" Type="http://schemas.openxmlformats.org/officeDocument/2006/relationships/slide" Target="slides/slide1.xml"/><Relationship Id="rId30" Type="http://schemas.openxmlformats.org/officeDocument/2006/relationships/slide" Target="slides/slide4.xml"/><Relationship Id="rId35" Type="http://schemas.openxmlformats.org/officeDocument/2006/relationships/viewProps" Target="viewProps.xml"/><Relationship Id="rId8" Type="http://schemas.openxmlformats.org/officeDocument/2006/relationships/slideMaster" Target="slideMasters/slideMaster4.xml"/><Relationship Id="rId3"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7.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0.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21.xml"/><Relationship Id="rId5" Type="http://schemas.openxmlformats.org/officeDocument/2006/relationships/image" Target="../media/image25.png"/><Relationship Id="rId4" Type="http://schemas.openxmlformats.org/officeDocument/2006/relationships/image" Target="../media/image24.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6D4969F-27C6-CB13-D985-20512A733719}"/>
              </a:ext>
            </a:extLst>
          </p:cNvPr>
          <p:cNvSpPr>
            <a:spLocks noGrp="1"/>
          </p:cNvSpPr>
          <p:nvPr>
            <p:ph type="sldNum" sz="quarter" idx="12"/>
          </p:nvPr>
        </p:nvSpPr>
        <p:spPr>
          <a:xfrm>
            <a:off x="11813959" y="71022"/>
            <a:ext cx="378041" cy="365125"/>
          </a:xfrm>
          <a:prstGeom prst="rect">
            <a:avLst/>
          </a:prstGeom>
        </p:spPr>
        <p:txBody>
          <a:bodyPr/>
          <a:lstStyle>
            <a:lvl1pPr>
              <a:defRPr sz="1000">
                <a:solidFill>
                  <a:schemeClr val="bg1"/>
                </a:solidFill>
              </a:defRPr>
            </a:lvl1pPr>
          </a:lstStyle>
          <a:p>
            <a:fld id="{433469E6-2996-4CE7-A0B2-D744A41A672A}" type="slidenum">
              <a:rPr lang="en-GB" smtClean="0"/>
              <a:pPr/>
              <a:t>‹#›</a:t>
            </a:fld>
            <a:endParaRPr lang="en-GB"/>
          </a:p>
        </p:txBody>
      </p:sp>
      <p:sp>
        <p:nvSpPr>
          <p:cNvPr id="8" name="Text Placeholder 7">
            <a:extLst>
              <a:ext uri="{FF2B5EF4-FFF2-40B4-BE49-F238E27FC236}">
                <a16:creationId xmlns:a16="http://schemas.microsoft.com/office/drawing/2014/main" id="{66CA035F-A2D7-29CF-703A-82C9ED0F9EFA}"/>
              </a:ext>
            </a:extLst>
          </p:cNvPr>
          <p:cNvSpPr>
            <a:spLocks noGrp="1"/>
          </p:cNvSpPr>
          <p:nvPr>
            <p:ph type="body" sz="quarter" idx="13" hasCustomPrompt="1"/>
          </p:nvPr>
        </p:nvSpPr>
        <p:spPr>
          <a:xfrm>
            <a:off x="1102912" y="1412875"/>
            <a:ext cx="4023270" cy="577850"/>
          </a:xfrm>
          <a:prstGeom prst="rect">
            <a:avLst/>
          </a:prstGeom>
        </p:spPr>
        <p:txBody>
          <a:bodyPr/>
          <a:lstStyle>
            <a:lvl1pPr marL="0" indent="0">
              <a:buNone/>
              <a:defRPr sz="2800">
                <a:solidFill>
                  <a:schemeClr val="bg1"/>
                </a:solidFill>
              </a:defRPr>
            </a:lvl1pPr>
          </a:lstStyle>
          <a:p>
            <a:pPr lvl="0"/>
            <a:r>
              <a:rPr lang="en-US" dirty="0"/>
              <a:t>CLICK TO EDIT</a:t>
            </a:r>
            <a:endParaRPr lang="en-GB" dirty="0"/>
          </a:p>
        </p:txBody>
      </p:sp>
    </p:spTree>
    <p:extLst>
      <p:ext uri="{BB962C8B-B14F-4D97-AF65-F5344CB8AC3E}">
        <p14:creationId xmlns:p14="http://schemas.microsoft.com/office/powerpoint/2010/main" val="2058826279"/>
      </p:ext>
    </p:extLst>
  </p:cSld>
  <p:clrMapOvr>
    <a:masterClrMapping/>
  </p:clrMapOvr>
  <p:extLst>
    <p:ext uri="{DCECCB84-F9BA-43D5-87BE-67443E8EF086}">
      <p15:sldGuideLst xmlns:p15="http://schemas.microsoft.com/office/powerpoint/2012/main">
        <p15:guide id="1" orient="horz" pos="890" userDrawn="1">
          <p15:clr>
            <a:srgbClr val="FBAE40"/>
          </p15:clr>
        </p15:guide>
        <p15:guide id="2" pos="75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6D4969F-27C6-CB13-D985-20512A733719}"/>
              </a:ext>
            </a:extLst>
          </p:cNvPr>
          <p:cNvSpPr>
            <a:spLocks noGrp="1"/>
          </p:cNvSpPr>
          <p:nvPr>
            <p:ph type="sldNum" sz="quarter" idx="12"/>
          </p:nvPr>
        </p:nvSpPr>
        <p:spPr>
          <a:xfrm>
            <a:off x="11813959" y="71022"/>
            <a:ext cx="378041" cy="365125"/>
          </a:xfrm>
          <a:prstGeom prst="rect">
            <a:avLst/>
          </a:prstGeom>
        </p:spPr>
        <p:txBody>
          <a:bodyPr/>
          <a:lstStyle>
            <a:lvl1pPr>
              <a:defRPr sz="1000">
                <a:solidFill>
                  <a:schemeClr val="tx1"/>
                </a:solidFill>
              </a:defRPr>
            </a:lvl1pPr>
          </a:lstStyle>
          <a:p>
            <a:fld id="{433469E6-2996-4CE7-A0B2-D744A41A672A}" type="slidenum">
              <a:rPr lang="en-GB" smtClean="0"/>
              <a:pPr/>
              <a:t>‹#›</a:t>
            </a:fld>
            <a:endParaRPr lang="en-GB"/>
          </a:p>
        </p:txBody>
      </p:sp>
      <p:sp>
        <p:nvSpPr>
          <p:cNvPr id="8" name="Text Placeholder 7">
            <a:extLst>
              <a:ext uri="{FF2B5EF4-FFF2-40B4-BE49-F238E27FC236}">
                <a16:creationId xmlns:a16="http://schemas.microsoft.com/office/drawing/2014/main" id="{66CA035F-A2D7-29CF-703A-82C9ED0F9EFA}"/>
              </a:ext>
            </a:extLst>
          </p:cNvPr>
          <p:cNvSpPr>
            <a:spLocks noGrp="1"/>
          </p:cNvSpPr>
          <p:nvPr>
            <p:ph type="body" sz="quarter" idx="13" hasCustomPrompt="1"/>
          </p:nvPr>
        </p:nvSpPr>
        <p:spPr>
          <a:xfrm>
            <a:off x="1175894" y="1268413"/>
            <a:ext cx="4421341" cy="577850"/>
          </a:xfrm>
          <a:prstGeom prst="rect">
            <a:avLst/>
          </a:prstGeom>
        </p:spPr>
        <p:txBody>
          <a:bodyPr/>
          <a:lstStyle>
            <a:lvl1pPr marL="0" indent="0">
              <a:buNone/>
              <a:defRPr sz="2800">
                <a:solidFill>
                  <a:schemeClr val="tx1"/>
                </a:solidFill>
              </a:defRPr>
            </a:lvl1pPr>
            <a:lvl2pPr marL="457200" indent="0">
              <a:buNone/>
              <a:defRPr sz="2400">
                <a:solidFill>
                  <a:schemeClr val="tx1"/>
                </a:solidFill>
              </a:defRPr>
            </a:lvl2pPr>
          </a:lstStyle>
          <a:p>
            <a:pPr lvl="0"/>
            <a:r>
              <a:rPr lang="en-US" dirty="0"/>
              <a:t>CLICK TO EDIT</a:t>
            </a:r>
          </a:p>
          <a:p>
            <a:pPr lvl="1"/>
            <a:endParaRPr lang="en-GB" dirty="0"/>
          </a:p>
        </p:txBody>
      </p:sp>
    </p:spTree>
    <p:extLst>
      <p:ext uri="{BB962C8B-B14F-4D97-AF65-F5344CB8AC3E}">
        <p14:creationId xmlns:p14="http://schemas.microsoft.com/office/powerpoint/2010/main" val="2069059676"/>
      </p:ext>
    </p:extLst>
  </p:cSld>
  <p:clrMapOvr>
    <a:masterClrMapping/>
  </p:clrMapOvr>
  <p:extLst>
    <p:ext uri="{DCECCB84-F9BA-43D5-87BE-67443E8EF086}">
      <p15:sldGuideLst xmlns:p15="http://schemas.microsoft.com/office/powerpoint/2012/main">
        <p15:guide id="1" orient="horz" pos="799" userDrawn="1">
          <p15:clr>
            <a:srgbClr val="FBAE40"/>
          </p15:clr>
        </p15:guide>
        <p15:guide id="2" pos="80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6D4969F-27C6-CB13-D985-20512A733719}"/>
              </a:ext>
            </a:extLst>
          </p:cNvPr>
          <p:cNvSpPr>
            <a:spLocks noGrp="1"/>
          </p:cNvSpPr>
          <p:nvPr>
            <p:ph type="sldNum" sz="quarter" idx="12"/>
          </p:nvPr>
        </p:nvSpPr>
        <p:spPr>
          <a:xfrm>
            <a:off x="11813959" y="71022"/>
            <a:ext cx="378041" cy="365125"/>
          </a:xfrm>
          <a:prstGeom prst="rect">
            <a:avLst/>
          </a:prstGeom>
        </p:spPr>
        <p:txBody>
          <a:bodyPr/>
          <a:lstStyle>
            <a:lvl1pPr>
              <a:defRPr sz="1000">
                <a:solidFill>
                  <a:schemeClr val="tx1"/>
                </a:solidFill>
              </a:defRPr>
            </a:lvl1pPr>
          </a:lstStyle>
          <a:p>
            <a:fld id="{433469E6-2996-4CE7-A0B2-D744A41A672A}" type="slidenum">
              <a:rPr lang="en-GB" smtClean="0"/>
              <a:pPr/>
              <a:t>‹#›</a:t>
            </a:fld>
            <a:endParaRPr lang="en-GB" dirty="0"/>
          </a:p>
        </p:txBody>
      </p:sp>
    </p:spTree>
    <p:extLst>
      <p:ext uri="{BB962C8B-B14F-4D97-AF65-F5344CB8AC3E}">
        <p14:creationId xmlns:p14="http://schemas.microsoft.com/office/powerpoint/2010/main" val="2156377614"/>
      </p:ext>
    </p:extLst>
  </p:cSld>
  <p:clrMapOvr>
    <a:masterClrMapping/>
  </p:clrMapOvr>
  <p:extLst>
    <p:ext uri="{DCECCB84-F9BA-43D5-87BE-67443E8EF086}">
      <p15:sldGuideLst xmlns:p15="http://schemas.microsoft.com/office/powerpoint/2012/main">
        <p15:guide id="1" orient="horz" pos="482">
          <p15:clr>
            <a:srgbClr val="FBAE40"/>
          </p15:clr>
        </p15:guide>
        <p15:guide id="2" pos="483">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6D4969F-27C6-CB13-D985-20512A733719}"/>
              </a:ext>
            </a:extLst>
          </p:cNvPr>
          <p:cNvSpPr>
            <a:spLocks noGrp="1"/>
          </p:cNvSpPr>
          <p:nvPr>
            <p:ph type="sldNum" sz="quarter" idx="12"/>
          </p:nvPr>
        </p:nvSpPr>
        <p:spPr>
          <a:xfrm>
            <a:off x="11813959" y="71022"/>
            <a:ext cx="378041" cy="365125"/>
          </a:xfrm>
          <a:prstGeom prst="rect">
            <a:avLst/>
          </a:prstGeom>
        </p:spPr>
        <p:txBody>
          <a:bodyPr/>
          <a:lstStyle>
            <a:lvl1pPr>
              <a:defRPr sz="1000">
                <a:solidFill>
                  <a:schemeClr val="bg1"/>
                </a:solidFill>
              </a:defRPr>
            </a:lvl1pPr>
          </a:lstStyle>
          <a:p>
            <a:fld id="{433469E6-2996-4CE7-A0B2-D744A41A672A}" type="slidenum">
              <a:rPr lang="en-GB" smtClean="0"/>
              <a:pPr/>
              <a:t>‹#›</a:t>
            </a:fld>
            <a:endParaRPr lang="en-GB" dirty="0"/>
          </a:p>
        </p:txBody>
      </p:sp>
      <p:sp>
        <p:nvSpPr>
          <p:cNvPr id="8" name="Text Placeholder 7">
            <a:extLst>
              <a:ext uri="{FF2B5EF4-FFF2-40B4-BE49-F238E27FC236}">
                <a16:creationId xmlns:a16="http://schemas.microsoft.com/office/drawing/2014/main" id="{66CA035F-A2D7-29CF-703A-82C9ED0F9EFA}"/>
              </a:ext>
            </a:extLst>
          </p:cNvPr>
          <p:cNvSpPr>
            <a:spLocks noGrp="1"/>
          </p:cNvSpPr>
          <p:nvPr>
            <p:ph type="body" sz="quarter" idx="13" hasCustomPrompt="1"/>
          </p:nvPr>
        </p:nvSpPr>
        <p:spPr>
          <a:xfrm>
            <a:off x="8035925" y="2129547"/>
            <a:ext cx="3460750" cy="577850"/>
          </a:xfrm>
          <a:prstGeom prst="rect">
            <a:avLst/>
          </a:prstGeom>
        </p:spPr>
        <p:txBody>
          <a:bodyPr/>
          <a:lstStyle>
            <a:lvl1pPr marL="0" indent="0" algn="r">
              <a:buNone/>
              <a:defRPr sz="2800">
                <a:solidFill>
                  <a:schemeClr val="bg1"/>
                </a:solidFill>
              </a:defRPr>
            </a:lvl1pPr>
            <a:lvl2pPr marL="457200" indent="0" algn="r">
              <a:buNone/>
              <a:defRPr sz="2800">
                <a:solidFill>
                  <a:schemeClr val="bg1"/>
                </a:solidFill>
              </a:defRPr>
            </a:lvl2pPr>
          </a:lstStyle>
          <a:p>
            <a:pPr lvl="0"/>
            <a:r>
              <a:rPr lang="en-US" dirty="0"/>
              <a:t>CLICK TO EDIT</a:t>
            </a:r>
          </a:p>
          <a:p>
            <a:pPr lvl="1"/>
            <a:endParaRPr lang="en-GB" dirty="0"/>
          </a:p>
        </p:txBody>
      </p:sp>
    </p:spTree>
    <p:extLst>
      <p:ext uri="{BB962C8B-B14F-4D97-AF65-F5344CB8AC3E}">
        <p14:creationId xmlns:p14="http://schemas.microsoft.com/office/powerpoint/2010/main" val="1299147684"/>
      </p:ext>
    </p:extLst>
  </p:cSld>
  <p:clrMapOvr>
    <a:masterClrMapping/>
  </p:clrMapOvr>
  <p:extLst>
    <p:ext uri="{DCECCB84-F9BA-43D5-87BE-67443E8EF086}">
      <p15:sldGuideLst xmlns:p15="http://schemas.microsoft.com/office/powerpoint/2012/main">
        <p15:guide id="1" orient="horz" pos="1616" userDrawn="1">
          <p15:clr>
            <a:srgbClr val="FBAE40"/>
          </p15:clr>
        </p15:guide>
        <p15:guide id="2" pos="724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6D4969F-27C6-CB13-D985-20512A733719}"/>
              </a:ext>
            </a:extLst>
          </p:cNvPr>
          <p:cNvSpPr>
            <a:spLocks noGrp="1"/>
          </p:cNvSpPr>
          <p:nvPr>
            <p:ph type="sldNum" sz="quarter" idx="12"/>
          </p:nvPr>
        </p:nvSpPr>
        <p:spPr>
          <a:xfrm>
            <a:off x="11813959" y="71022"/>
            <a:ext cx="378041" cy="365125"/>
          </a:xfrm>
          <a:prstGeom prst="rect">
            <a:avLst/>
          </a:prstGeom>
        </p:spPr>
        <p:txBody>
          <a:bodyPr/>
          <a:lstStyle>
            <a:lvl1pPr>
              <a:defRPr sz="1000">
                <a:solidFill>
                  <a:schemeClr val="bg1"/>
                </a:solidFill>
              </a:defRPr>
            </a:lvl1pPr>
          </a:lstStyle>
          <a:p>
            <a:fld id="{433469E6-2996-4CE7-A0B2-D744A41A672A}" type="slidenum">
              <a:rPr lang="en-GB" smtClean="0"/>
              <a:pPr/>
              <a:t>‹#›</a:t>
            </a:fld>
            <a:endParaRPr lang="en-GB" dirty="0"/>
          </a:p>
        </p:txBody>
      </p:sp>
      <p:sp>
        <p:nvSpPr>
          <p:cNvPr id="8" name="Text Placeholder 7">
            <a:extLst>
              <a:ext uri="{FF2B5EF4-FFF2-40B4-BE49-F238E27FC236}">
                <a16:creationId xmlns:a16="http://schemas.microsoft.com/office/drawing/2014/main" id="{66CA035F-A2D7-29CF-703A-82C9ED0F9EFA}"/>
              </a:ext>
            </a:extLst>
          </p:cNvPr>
          <p:cNvSpPr>
            <a:spLocks noGrp="1"/>
          </p:cNvSpPr>
          <p:nvPr>
            <p:ph type="body" sz="quarter" idx="13" hasCustomPrompt="1"/>
          </p:nvPr>
        </p:nvSpPr>
        <p:spPr>
          <a:xfrm>
            <a:off x="960421" y="2322112"/>
            <a:ext cx="3509979" cy="1991269"/>
          </a:xfrm>
          <a:prstGeom prst="rect">
            <a:avLst/>
          </a:prstGeom>
        </p:spPr>
        <p:txBody>
          <a:bodyPr/>
          <a:lstStyle>
            <a:lvl1pPr marL="0" indent="0" algn="l">
              <a:buNone/>
              <a:defRPr sz="2800">
                <a:solidFill>
                  <a:schemeClr val="bg1"/>
                </a:solidFill>
              </a:defRPr>
            </a:lvl1pPr>
            <a:lvl2pPr marL="457200" indent="0" algn="l">
              <a:buNone/>
              <a:defRPr sz="2400">
                <a:solidFill>
                  <a:schemeClr val="bg1"/>
                </a:solidFill>
              </a:defRPr>
            </a:lvl2pPr>
          </a:lstStyle>
          <a:p>
            <a:pPr lvl="0"/>
            <a:r>
              <a:rPr lang="en-US" dirty="0"/>
              <a:t>CLICK TO EDIT</a:t>
            </a:r>
          </a:p>
          <a:p>
            <a:pPr lvl="1"/>
            <a:endParaRPr lang="en-GB" dirty="0"/>
          </a:p>
        </p:txBody>
      </p:sp>
    </p:spTree>
    <p:extLst>
      <p:ext uri="{BB962C8B-B14F-4D97-AF65-F5344CB8AC3E}">
        <p14:creationId xmlns:p14="http://schemas.microsoft.com/office/powerpoint/2010/main" val="2403632731"/>
      </p:ext>
    </p:extLst>
  </p:cSld>
  <p:clrMapOvr>
    <a:masterClrMapping/>
  </p:clrMapOvr>
  <p:extLst>
    <p:ext uri="{DCECCB84-F9BA-43D5-87BE-67443E8EF086}">
      <p15:sldGuideLst xmlns:p15="http://schemas.microsoft.com/office/powerpoint/2012/main">
        <p15:guide id="1" orient="horz" pos="1933" userDrawn="1">
          <p15:clr>
            <a:srgbClr val="FBAE40"/>
          </p15:clr>
        </p15:guide>
        <p15:guide id="2" pos="665"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6D4969F-27C6-CB13-D985-20512A733719}"/>
              </a:ext>
            </a:extLst>
          </p:cNvPr>
          <p:cNvSpPr>
            <a:spLocks noGrp="1"/>
          </p:cNvSpPr>
          <p:nvPr>
            <p:ph type="sldNum" sz="quarter" idx="12"/>
          </p:nvPr>
        </p:nvSpPr>
        <p:spPr>
          <a:xfrm>
            <a:off x="11813959" y="71022"/>
            <a:ext cx="378041" cy="365125"/>
          </a:xfrm>
          <a:prstGeom prst="rect">
            <a:avLst/>
          </a:prstGeom>
        </p:spPr>
        <p:txBody>
          <a:bodyPr/>
          <a:lstStyle>
            <a:lvl1pPr>
              <a:defRPr sz="1000">
                <a:solidFill>
                  <a:schemeClr val="tx1"/>
                </a:solidFill>
              </a:defRPr>
            </a:lvl1pPr>
          </a:lstStyle>
          <a:p>
            <a:fld id="{433469E6-2996-4CE7-A0B2-D744A41A672A}" type="slidenum">
              <a:rPr lang="en-GB" smtClean="0"/>
              <a:pPr/>
              <a:t>‹#›</a:t>
            </a:fld>
            <a:endParaRPr lang="en-GB" dirty="0"/>
          </a:p>
        </p:txBody>
      </p:sp>
      <p:sp>
        <p:nvSpPr>
          <p:cNvPr id="8" name="Text Placeholder 7">
            <a:extLst>
              <a:ext uri="{FF2B5EF4-FFF2-40B4-BE49-F238E27FC236}">
                <a16:creationId xmlns:a16="http://schemas.microsoft.com/office/drawing/2014/main" id="{66CA035F-A2D7-29CF-703A-82C9ED0F9EFA}"/>
              </a:ext>
            </a:extLst>
          </p:cNvPr>
          <p:cNvSpPr>
            <a:spLocks noGrp="1"/>
          </p:cNvSpPr>
          <p:nvPr>
            <p:ph type="body" sz="quarter" idx="13" hasCustomPrompt="1"/>
          </p:nvPr>
        </p:nvSpPr>
        <p:spPr>
          <a:xfrm>
            <a:off x="960421" y="2322112"/>
            <a:ext cx="3528452" cy="2055923"/>
          </a:xfrm>
          <a:prstGeom prst="rect">
            <a:avLst/>
          </a:prstGeom>
        </p:spPr>
        <p:txBody>
          <a:bodyPr/>
          <a:lstStyle>
            <a:lvl1pPr marL="0" indent="0" algn="l">
              <a:buNone/>
              <a:defRPr sz="2800">
                <a:solidFill>
                  <a:schemeClr val="tx1"/>
                </a:solidFill>
              </a:defRPr>
            </a:lvl1pPr>
            <a:lvl2pPr marL="457200" indent="0" algn="l">
              <a:buNone/>
              <a:defRPr sz="2800">
                <a:solidFill>
                  <a:schemeClr val="bg1"/>
                </a:solidFill>
              </a:defRPr>
            </a:lvl2pPr>
          </a:lstStyle>
          <a:p>
            <a:pPr lvl="0"/>
            <a:r>
              <a:rPr lang="en-US" dirty="0"/>
              <a:t>CLICK TO EDIT</a:t>
            </a:r>
          </a:p>
          <a:p>
            <a:pPr lvl="1"/>
            <a:endParaRPr lang="en-GB" dirty="0"/>
          </a:p>
        </p:txBody>
      </p:sp>
    </p:spTree>
    <p:extLst>
      <p:ext uri="{BB962C8B-B14F-4D97-AF65-F5344CB8AC3E}">
        <p14:creationId xmlns:p14="http://schemas.microsoft.com/office/powerpoint/2010/main" val="1297721438"/>
      </p:ext>
    </p:extLst>
  </p:cSld>
  <p:clrMapOvr>
    <a:masterClrMapping/>
  </p:clrMapOvr>
  <p:extLst>
    <p:ext uri="{DCECCB84-F9BA-43D5-87BE-67443E8EF086}">
      <p15:sldGuideLst xmlns:p15="http://schemas.microsoft.com/office/powerpoint/2012/main">
        <p15:guide id="1" orient="horz" pos="1933" userDrawn="1">
          <p15:clr>
            <a:srgbClr val="FBAE40"/>
          </p15:clr>
        </p15:guide>
        <p15:guide id="2" pos="665"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6D4969F-27C6-CB13-D985-20512A733719}"/>
              </a:ext>
            </a:extLst>
          </p:cNvPr>
          <p:cNvSpPr>
            <a:spLocks noGrp="1"/>
          </p:cNvSpPr>
          <p:nvPr>
            <p:ph type="sldNum" sz="quarter" idx="12"/>
          </p:nvPr>
        </p:nvSpPr>
        <p:spPr>
          <a:xfrm>
            <a:off x="11813959" y="71022"/>
            <a:ext cx="378041" cy="365125"/>
          </a:xfrm>
          <a:prstGeom prst="rect">
            <a:avLst/>
          </a:prstGeom>
        </p:spPr>
        <p:txBody>
          <a:bodyPr/>
          <a:lstStyle>
            <a:lvl1pPr>
              <a:defRPr sz="1000">
                <a:solidFill>
                  <a:srgbClr val="EEDC00"/>
                </a:solidFill>
              </a:defRPr>
            </a:lvl1pPr>
          </a:lstStyle>
          <a:p>
            <a:fld id="{433469E6-2996-4CE7-A0B2-D744A41A672A}" type="slidenum">
              <a:rPr lang="en-GB" smtClean="0"/>
              <a:pPr/>
              <a:t>‹#›</a:t>
            </a:fld>
            <a:endParaRPr lang="en-GB" dirty="0"/>
          </a:p>
        </p:txBody>
      </p:sp>
      <p:sp>
        <p:nvSpPr>
          <p:cNvPr id="8" name="Text Placeholder 7">
            <a:extLst>
              <a:ext uri="{FF2B5EF4-FFF2-40B4-BE49-F238E27FC236}">
                <a16:creationId xmlns:a16="http://schemas.microsoft.com/office/drawing/2014/main" id="{66CA035F-A2D7-29CF-703A-82C9ED0F9EFA}"/>
              </a:ext>
            </a:extLst>
          </p:cNvPr>
          <p:cNvSpPr>
            <a:spLocks noGrp="1"/>
          </p:cNvSpPr>
          <p:nvPr>
            <p:ph type="body" sz="quarter" idx="13" hasCustomPrompt="1"/>
          </p:nvPr>
        </p:nvSpPr>
        <p:spPr>
          <a:xfrm>
            <a:off x="7464425" y="2384256"/>
            <a:ext cx="3868593" cy="1984544"/>
          </a:xfrm>
          <a:prstGeom prst="rect">
            <a:avLst/>
          </a:prstGeom>
        </p:spPr>
        <p:txBody>
          <a:bodyPr/>
          <a:lstStyle>
            <a:lvl1pPr marL="0" indent="0" algn="l" defTabSz="914400" rtl="0" eaLnBrk="1" latinLnBrk="0" hangingPunct="1">
              <a:lnSpc>
                <a:spcPts val="3600"/>
              </a:lnSpc>
              <a:spcBef>
                <a:spcPct val="0"/>
              </a:spcBef>
              <a:buNone/>
              <a:defRPr lang="en-US" sz="2800" b="0" kern="1200" spc="-80" baseline="0" dirty="0">
                <a:solidFill>
                  <a:srgbClr val="EEDC00"/>
                </a:solidFill>
                <a:latin typeface="Calibri" panose="020F0502020204030204" pitchFamily="34" charset="0"/>
                <a:ea typeface="Calibri" panose="020F0502020204030204" pitchFamily="34" charset="0"/>
                <a:cs typeface="Calibri" panose="020F0502020204030204" pitchFamily="34" charset="0"/>
              </a:defRPr>
            </a:lvl1pPr>
            <a:lvl2pPr marL="457200" indent="0" algn="l">
              <a:buNone/>
              <a:defRPr sz="2800">
                <a:solidFill>
                  <a:schemeClr val="bg1"/>
                </a:solidFill>
              </a:defRPr>
            </a:lvl2pPr>
          </a:lstStyle>
          <a:p>
            <a:pPr lvl="0"/>
            <a:r>
              <a:rPr lang="en-US" dirty="0"/>
              <a:t>CLICK TO EDIT</a:t>
            </a:r>
          </a:p>
          <a:p>
            <a:pPr lvl="1"/>
            <a:endParaRPr lang="en-GB" dirty="0"/>
          </a:p>
        </p:txBody>
      </p:sp>
    </p:spTree>
    <p:extLst>
      <p:ext uri="{BB962C8B-B14F-4D97-AF65-F5344CB8AC3E}">
        <p14:creationId xmlns:p14="http://schemas.microsoft.com/office/powerpoint/2010/main" val="3077197148"/>
      </p:ext>
    </p:extLst>
  </p:cSld>
  <p:clrMapOvr>
    <a:masterClrMapping/>
  </p:clrMapOvr>
  <p:extLst>
    <p:ext uri="{DCECCB84-F9BA-43D5-87BE-67443E8EF086}">
      <p15:sldGuideLst xmlns:p15="http://schemas.microsoft.com/office/powerpoint/2012/main">
        <p15:guide id="1" orient="horz" pos="1933" userDrawn="1">
          <p15:clr>
            <a:srgbClr val="FBAE40"/>
          </p15:clr>
        </p15:guide>
        <p15:guide id="2" pos="665"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6D4969F-27C6-CB13-D985-20512A733719}"/>
              </a:ext>
            </a:extLst>
          </p:cNvPr>
          <p:cNvSpPr>
            <a:spLocks noGrp="1"/>
          </p:cNvSpPr>
          <p:nvPr>
            <p:ph type="sldNum" sz="quarter" idx="12"/>
          </p:nvPr>
        </p:nvSpPr>
        <p:spPr>
          <a:xfrm>
            <a:off x="11813959" y="71022"/>
            <a:ext cx="378041" cy="365125"/>
          </a:xfrm>
          <a:prstGeom prst="rect">
            <a:avLst/>
          </a:prstGeom>
        </p:spPr>
        <p:txBody>
          <a:bodyPr/>
          <a:lstStyle>
            <a:lvl1pPr>
              <a:defRPr sz="1000">
                <a:solidFill>
                  <a:schemeClr val="bg1"/>
                </a:solidFill>
              </a:defRPr>
            </a:lvl1pPr>
          </a:lstStyle>
          <a:p>
            <a:fld id="{433469E6-2996-4CE7-A0B2-D744A41A672A}" type="slidenum">
              <a:rPr lang="en-GB" smtClean="0"/>
              <a:pPr/>
              <a:t>‹#›</a:t>
            </a:fld>
            <a:endParaRPr lang="en-GB" dirty="0"/>
          </a:p>
        </p:txBody>
      </p:sp>
      <p:sp>
        <p:nvSpPr>
          <p:cNvPr id="8" name="Text Placeholder 7">
            <a:extLst>
              <a:ext uri="{FF2B5EF4-FFF2-40B4-BE49-F238E27FC236}">
                <a16:creationId xmlns:a16="http://schemas.microsoft.com/office/drawing/2014/main" id="{66CA035F-A2D7-29CF-703A-82C9ED0F9EFA}"/>
              </a:ext>
            </a:extLst>
          </p:cNvPr>
          <p:cNvSpPr>
            <a:spLocks noGrp="1"/>
          </p:cNvSpPr>
          <p:nvPr>
            <p:ph type="body" sz="quarter" idx="13" hasCustomPrompt="1"/>
          </p:nvPr>
        </p:nvSpPr>
        <p:spPr>
          <a:xfrm>
            <a:off x="700582" y="379013"/>
            <a:ext cx="3997473" cy="577850"/>
          </a:xfrm>
          <a:prstGeom prst="rect">
            <a:avLst/>
          </a:prstGeom>
        </p:spPr>
        <p:txBody>
          <a:bodyPr/>
          <a:lstStyle>
            <a:lvl1pPr marL="0" indent="0" algn="l" defTabSz="914400" rtl="0" eaLnBrk="1" latinLnBrk="0" hangingPunct="1">
              <a:lnSpc>
                <a:spcPts val="3600"/>
              </a:lnSpc>
              <a:spcBef>
                <a:spcPct val="0"/>
              </a:spcBef>
              <a:buNone/>
              <a:defRPr lang="en-US" sz="2400" b="0" kern="1200" spc="-80" baseline="0" dirty="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marL="457200" indent="0" algn="l">
              <a:buNone/>
              <a:defRPr sz="2400">
                <a:solidFill>
                  <a:schemeClr val="bg1"/>
                </a:solidFill>
              </a:defRPr>
            </a:lvl2pPr>
          </a:lstStyle>
          <a:p>
            <a:pPr lvl="0"/>
            <a:r>
              <a:rPr lang="en-US" dirty="0"/>
              <a:t>CLICK TO EDIT</a:t>
            </a:r>
          </a:p>
          <a:p>
            <a:pPr lvl="1"/>
            <a:endParaRPr lang="en-GB" dirty="0"/>
          </a:p>
        </p:txBody>
      </p:sp>
      <p:sp>
        <p:nvSpPr>
          <p:cNvPr id="3" name="Content Placeholder 2">
            <a:extLst>
              <a:ext uri="{FF2B5EF4-FFF2-40B4-BE49-F238E27FC236}">
                <a16:creationId xmlns:a16="http://schemas.microsoft.com/office/drawing/2014/main" id="{4AE78B0D-5726-0874-D5C7-A26B4DD8C8E9}"/>
              </a:ext>
            </a:extLst>
          </p:cNvPr>
          <p:cNvSpPr>
            <a:spLocks noGrp="1"/>
          </p:cNvSpPr>
          <p:nvPr>
            <p:ph sz="quarter" idx="14"/>
          </p:nvPr>
        </p:nvSpPr>
        <p:spPr>
          <a:xfrm>
            <a:off x="700088" y="1295400"/>
            <a:ext cx="3997325" cy="4413250"/>
          </a:xfrm>
          <a:prstGeom prst="rect">
            <a:avLst/>
          </a:prstGeom>
        </p:spPr>
        <p:txBody>
          <a:bodyPr/>
          <a:lstStyle>
            <a:lvl1pPr marL="342900" indent="-342900">
              <a:lnSpc>
                <a:spcPct val="100000"/>
              </a:lnSpc>
              <a:spcBef>
                <a:spcPts val="0"/>
              </a:spcBef>
              <a:buFont typeface="Arial" panose="020B0604020202020204" pitchFamily="34" charset="0"/>
              <a:buChar char="•"/>
              <a:defRPr sz="2000">
                <a:solidFill>
                  <a:schemeClr val="bg1"/>
                </a:solidFill>
              </a:defRPr>
            </a:lvl1pPr>
            <a:lvl2pPr marL="800100" indent="-342900">
              <a:lnSpc>
                <a:spcPct val="100000"/>
              </a:lnSpc>
              <a:spcBef>
                <a:spcPts val="0"/>
              </a:spcBef>
              <a:buFont typeface="Arial" panose="020B0604020202020204" pitchFamily="34" charset="0"/>
              <a:buChar char="•"/>
              <a:defRPr sz="2000">
                <a:solidFill>
                  <a:schemeClr val="bg1"/>
                </a:solidFill>
              </a:defRPr>
            </a:lvl2pPr>
            <a:lvl3pPr marL="1257300" indent="-342900">
              <a:lnSpc>
                <a:spcPct val="100000"/>
              </a:lnSpc>
              <a:spcBef>
                <a:spcPts val="0"/>
              </a:spcBef>
              <a:buFont typeface="Arial" panose="020B0604020202020204" pitchFamily="34" charset="0"/>
              <a:buChar char="•"/>
              <a:defRPr sz="2000">
                <a:solidFill>
                  <a:schemeClr val="bg1"/>
                </a:solidFill>
              </a:defRPr>
            </a:lvl3pPr>
            <a:lvl4pPr marL="1714500" indent="-342900">
              <a:lnSpc>
                <a:spcPct val="100000"/>
              </a:lnSpc>
              <a:spcBef>
                <a:spcPts val="0"/>
              </a:spcBef>
              <a:buFont typeface="Arial" panose="020B0604020202020204" pitchFamily="34" charset="0"/>
              <a:buChar char="•"/>
              <a:defRPr sz="2000">
                <a:solidFill>
                  <a:schemeClr val="bg1"/>
                </a:solidFill>
              </a:defRPr>
            </a:lvl4pPr>
            <a:lvl5pPr marL="2171700" indent="-342900">
              <a:lnSpc>
                <a:spcPct val="100000"/>
              </a:lnSpc>
              <a:spcBef>
                <a:spcPts val="0"/>
              </a:spcBef>
              <a:buFont typeface="Arial" panose="020B0604020202020204" pitchFamily="34" charset="0"/>
              <a:buChar char="•"/>
              <a:defRPr sz="20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Picture Placeholder 4">
            <a:extLst>
              <a:ext uri="{FF2B5EF4-FFF2-40B4-BE49-F238E27FC236}">
                <a16:creationId xmlns:a16="http://schemas.microsoft.com/office/drawing/2014/main" id="{B0DED602-6B3D-CA06-8266-A513BC4B7741}"/>
              </a:ext>
            </a:extLst>
          </p:cNvPr>
          <p:cNvSpPr>
            <a:spLocks noGrp="1"/>
          </p:cNvSpPr>
          <p:nvPr>
            <p:ph type="pic" sz="quarter" idx="15"/>
          </p:nvPr>
        </p:nvSpPr>
        <p:spPr>
          <a:xfrm>
            <a:off x="4927600" y="1295400"/>
            <a:ext cx="4171950" cy="4413250"/>
          </a:xfrm>
          <a:prstGeom prst="rect">
            <a:avLst/>
          </a:prstGeom>
        </p:spPr>
        <p:txBody>
          <a:bodyPr/>
          <a:lstStyle>
            <a:lvl1pPr marL="0" indent="0">
              <a:buNone/>
              <a:defRPr sz="2000">
                <a:solidFill>
                  <a:schemeClr val="bg1"/>
                </a:solidFill>
              </a:defRPr>
            </a:lvl1pPr>
          </a:lstStyle>
          <a:p>
            <a:endParaRPr lang="en-GB" dirty="0"/>
          </a:p>
        </p:txBody>
      </p:sp>
    </p:spTree>
    <p:extLst>
      <p:ext uri="{BB962C8B-B14F-4D97-AF65-F5344CB8AC3E}">
        <p14:creationId xmlns:p14="http://schemas.microsoft.com/office/powerpoint/2010/main" val="1440479776"/>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83"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6D4969F-27C6-CB13-D985-20512A733719}"/>
              </a:ext>
            </a:extLst>
          </p:cNvPr>
          <p:cNvSpPr>
            <a:spLocks noGrp="1"/>
          </p:cNvSpPr>
          <p:nvPr>
            <p:ph type="sldNum" sz="quarter" idx="12"/>
          </p:nvPr>
        </p:nvSpPr>
        <p:spPr>
          <a:xfrm>
            <a:off x="11813959" y="71022"/>
            <a:ext cx="378041" cy="365125"/>
          </a:xfrm>
          <a:prstGeom prst="rect">
            <a:avLst/>
          </a:prstGeom>
        </p:spPr>
        <p:txBody>
          <a:bodyPr/>
          <a:lstStyle>
            <a:lvl1pPr>
              <a:defRPr sz="1000">
                <a:solidFill>
                  <a:schemeClr val="bg1"/>
                </a:solidFill>
              </a:defRPr>
            </a:lvl1pPr>
          </a:lstStyle>
          <a:p>
            <a:fld id="{433469E6-2996-4CE7-A0B2-D744A41A672A}" type="slidenum">
              <a:rPr lang="en-GB" smtClean="0"/>
              <a:pPr/>
              <a:t>‹#›</a:t>
            </a:fld>
            <a:endParaRPr lang="en-GB" dirty="0"/>
          </a:p>
        </p:txBody>
      </p:sp>
      <p:sp>
        <p:nvSpPr>
          <p:cNvPr id="8" name="Text Placeholder 7">
            <a:extLst>
              <a:ext uri="{FF2B5EF4-FFF2-40B4-BE49-F238E27FC236}">
                <a16:creationId xmlns:a16="http://schemas.microsoft.com/office/drawing/2014/main" id="{66CA035F-A2D7-29CF-703A-82C9ED0F9EFA}"/>
              </a:ext>
            </a:extLst>
          </p:cNvPr>
          <p:cNvSpPr>
            <a:spLocks noGrp="1"/>
          </p:cNvSpPr>
          <p:nvPr>
            <p:ph type="body" sz="quarter" idx="13" hasCustomPrompt="1"/>
          </p:nvPr>
        </p:nvSpPr>
        <p:spPr>
          <a:xfrm>
            <a:off x="700582" y="379013"/>
            <a:ext cx="3997473" cy="577850"/>
          </a:xfrm>
          <a:prstGeom prst="rect">
            <a:avLst/>
          </a:prstGeom>
        </p:spPr>
        <p:txBody>
          <a:bodyPr/>
          <a:lstStyle>
            <a:lvl1pPr marL="0" indent="0" algn="l" defTabSz="914400" rtl="0" eaLnBrk="1" latinLnBrk="0" hangingPunct="1">
              <a:lnSpc>
                <a:spcPts val="3600"/>
              </a:lnSpc>
              <a:spcBef>
                <a:spcPct val="0"/>
              </a:spcBef>
              <a:buNone/>
              <a:defRPr lang="en-US" sz="2400" b="0" kern="1200" spc="-80" baseline="0" dirty="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indent="0" algn="l">
              <a:buNone/>
              <a:defRPr sz="2400">
                <a:solidFill>
                  <a:schemeClr val="bg1"/>
                </a:solidFill>
              </a:defRPr>
            </a:lvl2pPr>
          </a:lstStyle>
          <a:p>
            <a:pPr lvl="0"/>
            <a:r>
              <a:rPr lang="en-US" dirty="0"/>
              <a:t>CLICK TO EDIT</a:t>
            </a:r>
          </a:p>
          <a:p>
            <a:pPr lvl="1"/>
            <a:endParaRPr lang="en-GB" dirty="0"/>
          </a:p>
        </p:txBody>
      </p:sp>
      <p:sp>
        <p:nvSpPr>
          <p:cNvPr id="3" name="Content Placeholder 2">
            <a:extLst>
              <a:ext uri="{FF2B5EF4-FFF2-40B4-BE49-F238E27FC236}">
                <a16:creationId xmlns:a16="http://schemas.microsoft.com/office/drawing/2014/main" id="{4AE78B0D-5726-0874-D5C7-A26B4DD8C8E9}"/>
              </a:ext>
            </a:extLst>
          </p:cNvPr>
          <p:cNvSpPr>
            <a:spLocks noGrp="1"/>
          </p:cNvSpPr>
          <p:nvPr>
            <p:ph sz="quarter" idx="14"/>
          </p:nvPr>
        </p:nvSpPr>
        <p:spPr>
          <a:xfrm>
            <a:off x="700088" y="1295400"/>
            <a:ext cx="3997325" cy="4413250"/>
          </a:xfrm>
          <a:prstGeom prst="rect">
            <a:avLst/>
          </a:prstGeom>
        </p:spPr>
        <p:txBody>
          <a:bodyPr/>
          <a:lstStyle>
            <a:lvl1pPr marL="342900" indent="-342900">
              <a:lnSpc>
                <a:spcPct val="100000"/>
              </a:lnSpc>
              <a:spcBef>
                <a:spcPts val="0"/>
              </a:spcBef>
              <a:buFont typeface="Arial" panose="020B0604020202020204" pitchFamily="34" charset="0"/>
              <a:buChar char="•"/>
              <a:defRPr sz="2000">
                <a:solidFill>
                  <a:schemeClr val="tx1"/>
                </a:solidFill>
              </a:defRPr>
            </a:lvl1pPr>
            <a:lvl2pPr marL="800100" indent="-342900">
              <a:lnSpc>
                <a:spcPct val="100000"/>
              </a:lnSpc>
              <a:spcBef>
                <a:spcPts val="0"/>
              </a:spcBef>
              <a:buFont typeface="Arial" panose="020B0604020202020204" pitchFamily="34" charset="0"/>
              <a:buChar char="•"/>
              <a:defRPr sz="2000">
                <a:solidFill>
                  <a:schemeClr val="tx1"/>
                </a:solidFill>
              </a:defRPr>
            </a:lvl2pPr>
            <a:lvl3pPr marL="1257300" indent="-342900">
              <a:lnSpc>
                <a:spcPct val="100000"/>
              </a:lnSpc>
              <a:spcBef>
                <a:spcPts val="0"/>
              </a:spcBef>
              <a:buFont typeface="Arial" panose="020B0604020202020204" pitchFamily="34" charset="0"/>
              <a:buChar char="•"/>
              <a:defRPr sz="2000">
                <a:solidFill>
                  <a:schemeClr val="tx1"/>
                </a:solidFill>
              </a:defRPr>
            </a:lvl3pPr>
            <a:lvl4pPr marL="1714500" indent="-342900">
              <a:lnSpc>
                <a:spcPct val="100000"/>
              </a:lnSpc>
              <a:spcBef>
                <a:spcPts val="0"/>
              </a:spcBef>
              <a:buFont typeface="Arial" panose="020B0604020202020204" pitchFamily="34" charset="0"/>
              <a:buChar char="•"/>
              <a:defRPr sz="2000">
                <a:solidFill>
                  <a:schemeClr val="tx1"/>
                </a:solidFill>
              </a:defRPr>
            </a:lvl4pPr>
            <a:lvl5pPr marL="2171700" indent="-342900">
              <a:lnSpc>
                <a:spcPct val="100000"/>
              </a:lnSpc>
              <a:spcBef>
                <a:spcPts val="0"/>
              </a:spcBef>
              <a:buFont typeface="Arial" panose="020B0604020202020204" pitchFamily="34" charset="0"/>
              <a:buChar char="•"/>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Picture Placeholder 4">
            <a:extLst>
              <a:ext uri="{FF2B5EF4-FFF2-40B4-BE49-F238E27FC236}">
                <a16:creationId xmlns:a16="http://schemas.microsoft.com/office/drawing/2014/main" id="{B0DED602-6B3D-CA06-8266-A513BC4B7741}"/>
              </a:ext>
            </a:extLst>
          </p:cNvPr>
          <p:cNvSpPr>
            <a:spLocks noGrp="1"/>
          </p:cNvSpPr>
          <p:nvPr>
            <p:ph type="pic" sz="quarter" idx="15"/>
          </p:nvPr>
        </p:nvSpPr>
        <p:spPr>
          <a:xfrm>
            <a:off x="4927600" y="1295400"/>
            <a:ext cx="4171950" cy="4413250"/>
          </a:xfrm>
          <a:prstGeom prst="rect">
            <a:avLst/>
          </a:prstGeom>
        </p:spPr>
        <p:txBody>
          <a:bodyPr/>
          <a:lstStyle>
            <a:lvl1pPr marL="0" indent="0">
              <a:buNone/>
              <a:defRPr sz="2000">
                <a:solidFill>
                  <a:schemeClr val="tx1"/>
                </a:solidFill>
              </a:defRPr>
            </a:lvl1pPr>
          </a:lstStyle>
          <a:p>
            <a:endParaRPr lang="en-GB" dirty="0"/>
          </a:p>
        </p:txBody>
      </p:sp>
    </p:spTree>
    <p:extLst>
      <p:ext uri="{BB962C8B-B14F-4D97-AF65-F5344CB8AC3E}">
        <p14:creationId xmlns:p14="http://schemas.microsoft.com/office/powerpoint/2010/main" val="1482172080"/>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83"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6D4969F-27C6-CB13-D985-20512A733719}"/>
              </a:ext>
            </a:extLst>
          </p:cNvPr>
          <p:cNvSpPr>
            <a:spLocks noGrp="1"/>
          </p:cNvSpPr>
          <p:nvPr>
            <p:ph type="sldNum" sz="quarter" idx="12"/>
          </p:nvPr>
        </p:nvSpPr>
        <p:spPr>
          <a:xfrm>
            <a:off x="11813959" y="71022"/>
            <a:ext cx="378041" cy="365125"/>
          </a:xfrm>
          <a:prstGeom prst="rect">
            <a:avLst/>
          </a:prstGeom>
        </p:spPr>
        <p:txBody>
          <a:bodyPr/>
          <a:lstStyle>
            <a:lvl1pPr>
              <a:defRPr sz="1000">
                <a:solidFill>
                  <a:schemeClr val="bg1"/>
                </a:solidFill>
              </a:defRPr>
            </a:lvl1pPr>
          </a:lstStyle>
          <a:p>
            <a:fld id="{433469E6-2996-4CE7-A0B2-D744A41A672A}" type="slidenum">
              <a:rPr lang="en-GB" smtClean="0"/>
              <a:pPr/>
              <a:t>‹#›</a:t>
            </a:fld>
            <a:endParaRPr lang="en-GB" dirty="0"/>
          </a:p>
        </p:txBody>
      </p:sp>
      <p:sp>
        <p:nvSpPr>
          <p:cNvPr id="8" name="Text Placeholder 7">
            <a:extLst>
              <a:ext uri="{FF2B5EF4-FFF2-40B4-BE49-F238E27FC236}">
                <a16:creationId xmlns:a16="http://schemas.microsoft.com/office/drawing/2014/main" id="{66CA035F-A2D7-29CF-703A-82C9ED0F9EFA}"/>
              </a:ext>
            </a:extLst>
          </p:cNvPr>
          <p:cNvSpPr>
            <a:spLocks noGrp="1"/>
          </p:cNvSpPr>
          <p:nvPr>
            <p:ph type="body" sz="quarter" idx="13" hasCustomPrompt="1"/>
          </p:nvPr>
        </p:nvSpPr>
        <p:spPr>
          <a:xfrm>
            <a:off x="700582" y="379013"/>
            <a:ext cx="3997473" cy="577850"/>
          </a:xfrm>
          <a:prstGeom prst="rect">
            <a:avLst/>
          </a:prstGeom>
        </p:spPr>
        <p:txBody>
          <a:bodyPr/>
          <a:lstStyle>
            <a:lvl1pPr marL="0" indent="0" algn="l" defTabSz="914400" rtl="0" eaLnBrk="1" latinLnBrk="0" hangingPunct="1">
              <a:lnSpc>
                <a:spcPts val="3600"/>
              </a:lnSpc>
              <a:spcBef>
                <a:spcPct val="0"/>
              </a:spcBef>
              <a:buNone/>
              <a:defRPr lang="en-US" sz="2400" b="0" kern="1200" spc="-80" baseline="0" dirty="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indent="0" algn="l">
              <a:buNone/>
              <a:defRPr sz="2400">
                <a:solidFill>
                  <a:schemeClr val="bg1"/>
                </a:solidFill>
              </a:defRPr>
            </a:lvl2pPr>
          </a:lstStyle>
          <a:p>
            <a:pPr lvl="0"/>
            <a:r>
              <a:rPr lang="en-US" dirty="0"/>
              <a:t>CLICK TO EDIT</a:t>
            </a:r>
          </a:p>
          <a:p>
            <a:pPr lvl="1"/>
            <a:endParaRPr lang="en-GB" dirty="0"/>
          </a:p>
        </p:txBody>
      </p:sp>
      <p:sp>
        <p:nvSpPr>
          <p:cNvPr id="3" name="Content Placeholder 2">
            <a:extLst>
              <a:ext uri="{FF2B5EF4-FFF2-40B4-BE49-F238E27FC236}">
                <a16:creationId xmlns:a16="http://schemas.microsoft.com/office/drawing/2014/main" id="{4AE78B0D-5726-0874-D5C7-A26B4DD8C8E9}"/>
              </a:ext>
            </a:extLst>
          </p:cNvPr>
          <p:cNvSpPr>
            <a:spLocks noGrp="1"/>
          </p:cNvSpPr>
          <p:nvPr>
            <p:ph sz="quarter" idx="14"/>
          </p:nvPr>
        </p:nvSpPr>
        <p:spPr>
          <a:xfrm>
            <a:off x="700088" y="1295400"/>
            <a:ext cx="3997325" cy="4413250"/>
          </a:xfrm>
          <a:prstGeom prst="rect">
            <a:avLst/>
          </a:prstGeom>
        </p:spPr>
        <p:txBody>
          <a:bodyPr/>
          <a:lstStyle>
            <a:lvl1pPr marL="342900" indent="-342900">
              <a:lnSpc>
                <a:spcPct val="100000"/>
              </a:lnSpc>
              <a:spcBef>
                <a:spcPts val="0"/>
              </a:spcBef>
              <a:buFont typeface="Arial" panose="020B0604020202020204" pitchFamily="34" charset="0"/>
              <a:buChar char="•"/>
              <a:defRPr sz="2000">
                <a:solidFill>
                  <a:schemeClr val="tx1"/>
                </a:solidFill>
              </a:defRPr>
            </a:lvl1pPr>
            <a:lvl2pPr marL="800100" indent="-342900">
              <a:lnSpc>
                <a:spcPct val="100000"/>
              </a:lnSpc>
              <a:spcBef>
                <a:spcPts val="0"/>
              </a:spcBef>
              <a:buFont typeface="Arial" panose="020B0604020202020204" pitchFamily="34" charset="0"/>
              <a:buChar char="•"/>
              <a:defRPr sz="2000">
                <a:solidFill>
                  <a:schemeClr val="tx1"/>
                </a:solidFill>
              </a:defRPr>
            </a:lvl2pPr>
            <a:lvl3pPr marL="1257300" indent="-342900">
              <a:lnSpc>
                <a:spcPct val="100000"/>
              </a:lnSpc>
              <a:spcBef>
                <a:spcPts val="0"/>
              </a:spcBef>
              <a:buFont typeface="Arial" panose="020B0604020202020204" pitchFamily="34" charset="0"/>
              <a:buChar char="•"/>
              <a:defRPr sz="2000">
                <a:solidFill>
                  <a:schemeClr val="tx1"/>
                </a:solidFill>
              </a:defRPr>
            </a:lvl3pPr>
            <a:lvl4pPr marL="1714500" indent="-342900">
              <a:lnSpc>
                <a:spcPct val="100000"/>
              </a:lnSpc>
              <a:spcBef>
                <a:spcPts val="0"/>
              </a:spcBef>
              <a:buFont typeface="Arial" panose="020B0604020202020204" pitchFamily="34" charset="0"/>
              <a:buChar char="•"/>
              <a:defRPr sz="2000">
                <a:solidFill>
                  <a:schemeClr val="tx1"/>
                </a:solidFill>
              </a:defRPr>
            </a:lvl4pPr>
            <a:lvl5pPr marL="2171700" indent="-342900">
              <a:lnSpc>
                <a:spcPct val="100000"/>
              </a:lnSpc>
              <a:spcBef>
                <a:spcPts val="0"/>
              </a:spcBef>
              <a:buFont typeface="Arial" panose="020B0604020202020204" pitchFamily="34" charset="0"/>
              <a:buChar char="•"/>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Picture Placeholder 4">
            <a:extLst>
              <a:ext uri="{FF2B5EF4-FFF2-40B4-BE49-F238E27FC236}">
                <a16:creationId xmlns:a16="http://schemas.microsoft.com/office/drawing/2014/main" id="{B0DED602-6B3D-CA06-8266-A513BC4B7741}"/>
              </a:ext>
            </a:extLst>
          </p:cNvPr>
          <p:cNvSpPr>
            <a:spLocks noGrp="1"/>
          </p:cNvSpPr>
          <p:nvPr>
            <p:ph type="pic" sz="quarter" idx="15"/>
          </p:nvPr>
        </p:nvSpPr>
        <p:spPr>
          <a:xfrm>
            <a:off x="4927600" y="1295400"/>
            <a:ext cx="4171950" cy="4413250"/>
          </a:xfrm>
          <a:prstGeom prst="rect">
            <a:avLst/>
          </a:prstGeom>
        </p:spPr>
        <p:txBody>
          <a:bodyPr/>
          <a:lstStyle>
            <a:lvl1pPr marL="0" indent="0">
              <a:buNone/>
              <a:defRPr sz="2000">
                <a:solidFill>
                  <a:schemeClr val="tx1"/>
                </a:solidFill>
              </a:defRPr>
            </a:lvl1pPr>
          </a:lstStyle>
          <a:p>
            <a:endParaRPr lang="en-GB" dirty="0"/>
          </a:p>
        </p:txBody>
      </p:sp>
    </p:spTree>
    <p:extLst>
      <p:ext uri="{BB962C8B-B14F-4D97-AF65-F5344CB8AC3E}">
        <p14:creationId xmlns:p14="http://schemas.microsoft.com/office/powerpoint/2010/main" val="3608639295"/>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83"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6D4969F-27C6-CB13-D985-20512A733719}"/>
              </a:ext>
            </a:extLst>
          </p:cNvPr>
          <p:cNvSpPr>
            <a:spLocks noGrp="1"/>
          </p:cNvSpPr>
          <p:nvPr>
            <p:ph type="sldNum" sz="quarter" idx="12"/>
          </p:nvPr>
        </p:nvSpPr>
        <p:spPr>
          <a:xfrm>
            <a:off x="11813959" y="71022"/>
            <a:ext cx="378041" cy="365125"/>
          </a:xfrm>
          <a:prstGeom prst="rect">
            <a:avLst/>
          </a:prstGeom>
        </p:spPr>
        <p:txBody>
          <a:bodyPr/>
          <a:lstStyle>
            <a:lvl1pPr>
              <a:defRPr sz="1000">
                <a:solidFill>
                  <a:schemeClr val="bg1"/>
                </a:solidFill>
              </a:defRPr>
            </a:lvl1pPr>
          </a:lstStyle>
          <a:p>
            <a:fld id="{433469E6-2996-4CE7-A0B2-D744A41A672A}" type="slidenum">
              <a:rPr lang="en-GB" smtClean="0"/>
              <a:pPr/>
              <a:t>‹#›</a:t>
            </a:fld>
            <a:endParaRPr lang="en-GB" dirty="0"/>
          </a:p>
        </p:txBody>
      </p:sp>
      <p:sp>
        <p:nvSpPr>
          <p:cNvPr id="8" name="Text Placeholder 7">
            <a:extLst>
              <a:ext uri="{FF2B5EF4-FFF2-40B4-BE49-F238E27FC236}">
                <a16:creationId xmlns:a16="http://schemas.microsoft.com/office/drawing/2014/main" id="{66CA035F-A2D7-29CF-703A-82C9ED0F9EFA}"/>
              </a:ext>
            </a:extLst>
          </p:cNvPr>
          <p:cNvSpPr>
            <a:spLocks noGrp="1"/>
          </p:cNvSpPr>
          <p:nvPr>
            <p:ph type="body" sz="quarter" idx="13" hasCustomPrompt="1"/>
          </p:nvPr>
        </p:nvSpPr>
        <p:spPr>
          <a:xfrm>
            <a:off x="700582" y="379013"/>
            <a:ext cx="7813103" cy="577850"/>
          </a:xfrm>
          <a:prstGeom prst="rect">
            <a:avLst/>
          </a:prstGeom>
        </p:spPr>
        <p:txBody>
          <a:bodyPr/>
          <a:lstStyle>
            <a:lvl1pPr marL="0" indent="0" algn="l" defTabSz="914400" rtl="0" eaLnBrk="1" latinLnBrk="0" hangingPunct="1">
              <a:lnSpc>
                <a:spcPts val="3600"/>
              </a:lnSpc>
              <a:spcBef>
                <a:spcPct val="0"/>
              </a:spcBef>
              <a:buNone/>
              <a:defRPr lang="en-US" sz="2400" b="0" kern="1200" spc="-80" baseline="0" dirty="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indent="0" algn="l">
              <a:buNone/>
              <a:defRPr sz="2800">
                <a:solidFill>
                  <a:schemeClr val="bg1"/>
                </a:solidFill>
              </a:defRPr>
            </a:lvl2pPr>
          </a:lstStyle>
          <a:p>
            <a:pPr lvl="0"/>
            <a:r>
              <a:rPr lang="en-US" dirty="0"/>
              <a:t>CLICK TO EDIT</a:t>
            </a:r>
          </a:p>
          <a:p>
            <a:pPr lvl="1"/>
            <a:endParaRPr lang="en-GB" dirty="0"/>
          </a:p>
        </p:txBody>
      </p:sp>
      <p:sp>
        <p:nvSpPr>
          <p:cNvPr id="3" name="Content Placeholder 2">
            <a:extLst>
              <a:ext uri="{FF2B5EF4-FFF2-40B4-BE49-F238E27FC236}">
                <a16:creationId xmlns:a16="http://schemas.microsoft.com/office/drawing/2014/main" id="{4AE78B0D-5726-0874-D5C7-A26B4DD8C8E9}"/>
              </a:ext>
            </a:extLst>
          </p:cNvPr>
          <p:cNvSpPr>
            <a:spLocks noGrp="1"/>
          </p:cNvSpPr>
          <p:nvPr>
            <p:ph sz="quarter" idx="14"/>
          </p:nvPr>
        </p:nvSpPr>
        <p:spPr>
          <a:xfrm>
            <a:off x="700088" y="1295400"/>
            <a:ext cx="7813103" cy="4413250"/>
          </a:xfrm>
          <a:prstGeom prst="rect">
            <a:avLst/>
          </a:prstGeom>
        </p:spPr>
        <p:txBody>
          <a:bodyPr/>
          <a:lstStyle>
            <a:lvl1pPr marL="342900" indent="-342900">
              <a:lnSpc>
                <a:spcPct val="100000"/>
              </a:lnSpc>
              <a:spcBef>
                <a:spcPts val="0"/>
              </a:spcBef>
              <a:buFont typeface="Arial" panose="020B0604020202020204" pitchFamily="34" charset="0"/>
              <a:buChar char="•"/>
              <a:defRPr sz="2000">
                <a:solidFill>
                  <a:schemeClr val="tx1"/>
                </a:solidFill>
              </a:defRPr>
            </a:lvl1pPr>
            <a:lvl2pPr marL="800100" indent="-342900">
              <a:lnSpc>
                <a:spcPct val="100000"/>
              </a:lnSpc>
              <a:spcBef>
                <a:spcPts val="0"/>
              </a:spcBef>
              <a:buFont typeface="Arial" panose="020B0604020202020204" pitchFamily="34" charset="0"/>
              <a:buChar char="•"/>
              <a:defRPr sz="2000">
                <a:solidFill>
                  <a:schemeClr val="tx1"/>
                </a:solidFill>
              </a:defRPr>
            </a:lvl2pPr>
            <a:lvl3pPr marL="1257300" indent="-342900">
              <a:lnSpc>
                <a:spcPct val="100000"/>
              </a:lnSpc>
              <a:spcBef>
                <a:spcPts val="0"/>
              </a:spcBef>
              <a:buFont typeface="Arial" panose="020B0604020202020204" pitchFamily="34" charset="0"/>
              <a:buChar char="•"/>
              <a:defRPr sz="2000">
                <a:solidFill>
                  <a:schemeClr val="tx1"/>
                </a:solidFill>
              </a:defRPr>
            </a:lvl3pPr>
            <a:lvl4pPr marL="1714500" indent="-342900">
              <a:lnSpc>
                <a:spcPct val="100000"/>
              </a:lnSpc>
              <a:spcBef>
                <a:spcPts val="0"/>
              </a:spcBef>
              <a:buFont typeface="Arial" panose="020B0604020202020204" pitchFamily="34" charset="0"/>
              <a:buChar char="•"/>
              <a:defRPr sz="2000">
                <a:solidFill>
                  <a:schemeClr val="tx1"/>
                </a:solidFill>
              </a:defRPr>
            </a:lvl4pPr>
            <a:lvl5pPr marL="2171700" indent="-342900">
              <a:lnSpc>
                <a:spcPct val="100000"/>
              </a:lnSpc>
              <a:spcBef>
                <a:spcPts val="0"/>
              </a:spcBef>
              <a:buFont typeface="Arial" panose="020B0604020202020204" pitchFamily="34" charset="0"/>
              <a:buChar char="•"/>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89174075"/>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83"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66CA035F-A2D7-29CF-703A-82C9ED0F9EFA}"/>
              </a:ext>
            </a:extLst>
          </p:cNvPr>
          <p:cNvSpPr>
            <a:spLocks noGrp="1"/>
          </p:cNvSpPr>
          <p:nvPr>
            <p:ph type="body" sz="quarter" idx="13" hasCustomPrompt="1"/>
          </p:nvPr>
        </p:nvSpPr>
        <p:spPr>
          <a:xfrm>
            <a:off x="700582" y="379013"/>
            <a:ext cx="7813103" cy="577850"/>
          </a:xfrm>
          <a:prstGeom prst="rect">
            <a:avLst/>
          </a:prstGeom>
        </p:spPr>
        <p:txBody>
          <a:bodyPr/>
          <a:lstStyle>
            <a:lvl1pPr marL="0" indent="0" algn="l" defTabSz="914400" rtl="0" eaLnBrk="1" latinLnBrk="0" hangingPunct="1">
              <a:lnSpc>
                <a:spcPts val="3600"/>
              </a:lnSpc>
              <a:spcBef>
                <a:spcPct val="0"/>
              </a:spcBef>
              <a:buNone/>
              <a:defRPr lang="en-US" sz="2400" b="0" kern="1200" spc="-80" baseline="0" dirty="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indent="0" algn="l">
              <a:buNone/>
              <a:defRPr sz="2800">
                <a:solidFill>
                  <a:schemeClr val="bg1"/>
                </a:solidFill>
              </a:defRPr>
            </a:lvl2pPr>
          </a:lstStyle>
          <a:p>
            <a:pPr lvl="0"/>
            <a:r>
              <a:rPr lang="en-US" dirty="0"/>
              <a:t>CLICK TO EDIT</a:t>
            </a:r>
          </a:p>
          <a:p>
            <a:pPr lvl="1"/>
            <a:endParaRPr lang="en-GB" dirty="0"/>
          </a:p>
        </p:txBody>
      </p:sp>
      <p:sp>
        <p:nvSpPr>
          <p:cNvPr id="3" name="Content Placeholder 2">
            <a:extLst>
              <a:ext uri="{FF2B5EF4-FFF2-40B4-BE49-F238E27FC236}">
                <a16:creationId xmlns:a16="http://schemas.microsoft.com/office/drawing/2014/main" id="{4AE78B0D-5726-0874-D5C7-A26B4DD8C8E9}"/>
              </a:ext>
            </a:extLst>
          </p:cNvPr>
          <p:cNvSpPr>
            <a:spLocks noGrp="1"/>
          </p:cNvSpPr>
          <p:nvPr>
            <p:ph sz="quarter" idx="14"/>
          </p:nvPr>
        </p:nvSpPr>
        <p:spPr>
          <a:xfrm>
            <a:off x="700088" y="1295400"/>
            <a:ext cx="7813103" cy="4413250"/>
          </a:xfrm>
          <a:prstGeom prst="rect">
            <a:avLst/>
          </a:prstGeom>
        </p:spPr>
        <p:txBody>
          <a:bodyPr/>
          <a:lstStyle>
            <a:lvl1pPr marL="342900" indent="-342900">
              <a:lnSpc>
                <a:spcPct val="100000"/>
              </a:lnSpc>
              <a:spcBef>
                <a:spcPts val="0"/>
              </a:spcBef>
              <a:buFont typeface="Arial" panose="020B0604020202020204" pitchFamily="34" charset="0"/>
              <a:buChar char="•"/>
              <a:defRPr sz="2000">
                <a:solidFill>
                  <a:schemeClr val="tx1"/>
                </a:solidFill>
              </a:defRPr>
            </a:lvl1pPr>
            <a:lvl2pPr marL="800100" indent="-342900">
              <a:lnSpc>
                <a:spcPct val="100000"/>
              </a:lnSpc>
              <a:spcBef>
                <a:spcPts val="0"/>
              </a:spcBef>
              <a:buFont typeface="Arial" panose="020B0604020202020204" pitchFamily="34" charset="0"/>
              <a:buChar char="•"/>
              <a:defRPr sz="2000">
                <a:solidFill>
                  <a:schemeClr val="tx1"/>
                </a:solidFill>
              </a:defRPr>
            </a:lvl2pPr>
            <a:lvl3pPr marL="1257300" indent="-342900">
              <a:lnSpc>
                <a:spcPct val="100000"/>
              </a:lnSpc>
              <a:spcBef>
                <a:spcPts val="0"/>
              </a:spcBef>
              <a:buFont typeface="Arial" panose="020B0604020202020204" pitchFamily="34" charset="0"/>
              <a:buChar char="•"/>
              <a:defRPr sz="2000">
                <a:solidFill>
                  <a:schemeClr val="tx1"/>
                </a:solidFill>
              </a:defRPr>
            </a:lvl3pPr>
            <a:lvl4pPr marL="1714500" indent="-342900">
              <a:lnSpc>
                <a:spcPct val="100000"/>
              </a:lnSpc>
              <a:spcBef>
                <a:spcPts val="0"/>
              </a:spcBef>
              <a:buFont typeface="Arial" panose="020B0604020202020204" pitchFamily="34" charset="0"/>
              <a:buChar char="•"/>
              <a:defRPr sz="2000">
                <a:solidFill>
                  <a:schemeClr val="tx1"/>
                </a:solidFill>
              </a:defRPr>
            </a:lvl4pPr>
            <a:lvl5pPr marL="2171700" indent="-342900">
              <a:lnSpc>
                <a:spcPct val="100000"/>
              </a:lnSpc>
              <a:spcBef>
                <a:spcPts val="0"/>
              </a:spcBef>
              <a:buFont typeface="Arial" panose="020B0604020202020204" pitchFamily="34" charset="0"/>
              <a:buChar char="•"/>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271849954"/>
      </p:ext>
    </p:extLst>
  </p:cSld>
  <p:clrMapOvr>
    <a:masterClrMapping/>
  </p:clrMapOvr>
  <p:extLst>
    <p:ext uri="{DCECCB84-F9BA-43D5-87BE-67443E8EF086}">
      <p15:sldGuideLst xmlns:p15="http://schemas.microsoft.com/office/powerpoint/2012/main">
        <p15:guide id="1" orient="horz" pos="482">
          <p15:clr>
            <a:srgbClr val="FBAE40"/>
          </p15:clr>
        </p15:guide>
        <p15:guide id="2" pos="483">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6D4969F-27C6-CB13-D985-20512A733719}"/>
              </a:ext>
            </a:extLst>
          </p:cNvPr>
          <p:cNvSpPr>
            <a:spLocks noGrp="1"/>
          </p:cNvSpPr>
          <p:nvPr>
            <p:ph type="sldNum" sz="quarter" idx="12"/>
          </p:nvPr>
        </p:nvSpPr>
        <p:spPr>
          <a:xfrm>
            <a:off x="11813959" y="71022"/>
            <a:ext cx="378041" cy="365125"/>
          </a:xfrm>
          <a:prstGeom prst="rect">
            <a:avLst/>
          </a:prstGeom>
        </p:spPr>
        <p:txBody>
          <a:bodyPr/>
          <a:lstStyle>
            <a:lvl1pPr>
              <a:defRPr sz="1000">
                <a:solidFill>
                  <a:schemeClr val="tx1"/>
                </a:solidFill>
              </a:defRPr>
            </a:lvl1pPr>
          </a:lstStyle>
          <a:p>
            <a:fld id="{433469E6-2996-4CE7-A0B2-D744A41A672A}" type="slidenum">
              <a:rPr lang="en-GB" smtClean="0"/>
              <a:pPr/>
              <a:t>‹#›</a:t>
            </a:fld>
            <a:endParaRPr lang="en-GB" dirty="0"/>
          </a:p>
        </p:txBody>
      </p:sp>
      <p:sp>
        <p:nvSpPr>
          <p:cNvPr id="8" name="Text Placeholder 7">
            <a:extLst>
              <a:ext uri="{FF2B5EF4-FFF2-40B4-BE49-F238E27FC236}">
                <a16:creationId xmlns:a16="http://schemas.microsoft.com/office/drawing/2014/main" id="{66CA035F-A2D7-29CF-703A-82C9ED0F9EFA}"/>
              </a:ext>
            </a:extLst>
          </p:cNvPr>
          <p:cNvSpPr>
            <a:spLocks noGrp="1"/>
          </p:cNvSpPr>
          <p:nvPr>
            <p:ph type="body" sz="quarter" idx="13" hasCustomPrompt="1"/>
          </p:nvPr>
        </p:nvSpPr>
        <p:spPr>
          <a:xfrm>
            <a:off x="700582" y="379013"/>
            <a:ext cx="6763843" cy="577850"/>
          </a:xfrm>
          <a:prstGeom prst="rect">
            <a:avLst/>
          </a:prstGeom>
        </p:spPr>
        <p:txBody>
          <a:bodyPr/>
          <a:lstStyle>
            <a:lvl1pPr marL="0" indent="0" algn="l" defTabSz="914400" rtl="0" eaLnBrk="1" latinLnBrk="0" hangingPunct="1">
              <a:lnSpc>
                <a:spcPts val="3600"/>
              </a:lnSpc>
              <a:spcBef>
                <a:spcPct val="0"/>
              </a:spcBef>
              <a:buNone/>
              <a:defRPr lang="en-US" sz="2400" b="0" kern="1200" spc="-80" baseline="0" dirty="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indent="0" algn="l">
              <a:buNone/>
              <a:defRPr sz="2800">
                <a:solidFill>
                  <a:schemeClr val="bg1"/>
                </a:solidFill>
              </a:defRPr>
            </a:lvl2pPr>
          </a:lstStyle>
          <a:p>
            <a:pPr lvl="0"/>
            <a:r>
              <a:rPr lang="en-US" dirty="0"/>
              <a:t>CLICK TO EDIT</a:t>
            </a:r>
          </a:p>
          <a:p>
            <a:pPr lvl="1"/>
            <a:endParaRPr lang="en-GB" dirty="0"/>
          </a:p>
        </p:txBody>
      </p:sp>
      <p:sp>
        <p:nvSpPr>
          <p:cNvPr id="3" name="Content Placeholder 2">
            <a:extLst>
              <a:ext uri="{FF2B5EF4-FFF2-40B4-BE49-F238E27FC236}">
                <a16:creationId xmlns:a16="http://schemas.microsoft.com/office/drawing/2014/main" id="{4AE78B0D-5726-0874-D5C7-A26B4DD8C8E9}"/>
              </a:ext>
            </a:extLst>
          </p:cNvPr>
          <p:cNvSpPr>
            <a:spLocks noGrp="1"/>
          </p:cNvSpPr>
          <p:nvPr>
            <p:ph sz="quarter" idx="14"/>
          </p:nvPr>
        </p:nvSpPr>
        <p:spPr>
          <a:xfrm>
            <a:off x="700088" y="1295400"/>
            <a:ext cx="7813597" cy="4413250"/>
          </a:xfrm>
          <a:prstGeom prst="rect">
            <a:avLst/>
          </a:prstGeom>
        </p:spPr>
        <p:txBody>
          <a:bodyPr/>
          <a:lstStyle>
            <a:lvl1pPr marL="342900" indent="-342900">
              <a:lnSpc>
                <a:spcPct val="100000"/>
              </a:lnSpc>
              <a:spcBef>
                <a:spcPts val="0"/>
              </a:spcBef>
              <a:buFont typeface="Arial" panose="020B0604020202020204" pitchFamily="34" charset="0"/>
              <a:buChar char="•"/>
              <a:defRPr sz="2000">
                <a:solidFill>
                  <a:schemeClr val="tx1"/>
                </a:solidFill>
              </a:defRPr>
            </a:lvl1pPr>
            <a:lvl2pPr marL="800100" indent="-342900">
              <a:lnSpc>
                <a:spcPct val="100000"/>
              </a:lnSpc>
              <a:spcBef>
                <a:spcPts val="0"/>
              </a:spcBef>
              <a:buFont typeface="Arial" panose="020B0604020202020204" pitchFamily="34" charset="0"/>
              <a:buChar char="•"/>
              <a:defRPr sz="2000">
                <a:solidFill>
                  <a:schemeClr val="tx1"/>
                </a:solidFill>
              </a:defRPr>
            </a:lvl2pPr>
            <a:lvl3pPr marL="1257300" indent="-342900">
              <a:lnSpc>
                <a:spcPct val="100000"/>
              </a:lnSpc>
              <a:spcBef>
                <a:spcPts val="0"/>
              </a:spcBef>
              <a:buFont typeface="Arial" panose="020B0604020202020204" pitchFamily="34" charset="0"/>
              <a:buChar char="•"/>
              <a:defRPr sz="2000">
                <a:solidFill>
                  <a:schemeClr val="tx1"/>
                </a:solidFill>
              </a:defRPr>
            </a:lvl3pPr>
            <a:lvl4pPr marL="1714500" indent="-342900">
              <a:lnSpc>
                <a:spcPct val="100000"/>
              </a:lnSpc>
              <a:spcBef>
                <a:spcPts val="0"/>
              </a:spcBef>
              <a:buFont typeface="Arial" panose="020B0604020202020204" pitchFamily="34" charset="0"/>
              <a:buChar char="•"/>
              <a:defRPr sz="2000">
                <a:solidFill>
                  <a:schemeClr val="tx1"/>
                </a:solidFill>
              </a:defRPr>
            </a:lvl4pPr>
            <a:lvl5pPr marL="2171700" indent="-342900">
              <a:lnSpc>
                <a:spcPct val="100000"/>
              </a:lnSpc>
              <a:spcBef>
                <a:spcPts val="0"/>
              </a:spcBef>
              <a:buFont typeface="Arial" panose="020B0604020202020204" pitchFamily="34" charset="0"/>
              <a:buChar char="•"/>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969999329"/>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83"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6D4969F-27C6-CB13-D985-20512A733719}"/>
              </a:ext>
            </a:extLst>
          </p:cNvPr>
          <p:cNvSpPr>
            <a:spLocks noGrp="1"/>
          </p:cNvSpPr>
          <p:nvPr>
            <p:ph type="sldNum" sz="quarter" idx="12"/>
          </p:nvPr>
        </p:nvSpPr>
        <p:spPr>
          <a:xfrm>
            <a:off x="11813959" y="71022"/>
            <a:ext cx="378041" cy="365125"/>
          </a:xfrm>
          <a:prstGeom prst="rect">
            <a:avLst/>
          </a:prstGeom>
        </p:spPr>
        <p:txBody>
          <a:bodyPr/>
          <a:lstStyle>
            <a:lvl1pPr>
              <a:defRPr sz="1000">
                <a:solidFill>
                  <a:schemeClr val="bg1"/>
                </a:solidFill>
              </a:defRPr>
            </a:lvl1pPr>
          </a:lstStyle>
          <a:p>
            <a:fld id="{433469E6-2996-4CE7-A0B2-D744A41A672A}" type="slidenum">
              <a:rPr lang="en-GB" smtClean="0"/>
              <a:pPr/>
              <a:t>‹#›</a:t>
            </a:fld>
            <a:endParaRPr lang="en-GB" dirty="0"/>
          </a:p>
        </p:txBody>
      </p:sp>
      <p:sp>
        <p:nvSpPr>
          <p:cNvPr id="8" name="Text Placeholder 7">
            <a:extLst>
              <a:ext uri="{FF2B5EF4-FFF2-40B4-BE49-F238E27FC236}">
                <a16:creationId xmlns:a16="http://schemas.microsoft.com/office/drawing/2014/main" id="{66CA035F-A2D7-29CF-703A-82C9ED0F9EFA}"/>
              </a:ext>
            </a:extLst>
          </p:cNvPr>
          <p:cNvSpPr>
            <a:spLocks noGrp="1"/>
          </p:cNvSpPr>
          <p:nvPr>
            <p:ph type="body" sz="quarter" idx="13" hasCustomPrompt="1"/>
          </p:nvPr>
        </p:nvSpPr>
        <p:spPr>
          <a:xfrm>
            <a:off x="700582" y="379013"/>
            <a:ext cx="7813103" cy="577850"/>
          </a:xfrm>
          <a:prstGeom prst="rect">
            <a:avLst/>
          </a:prstGeom>
        </p:spPr>
        <p:txBody>
          <a:bodyPr/>
          <a:lstStyle>
            <a:lvl1pPr marL="0" indent="0" algn="l" defTabSz="914400" rtl="0" eaLnBrk="1" latinLnBrk="0" hangingPunct="1">
              <a:lnSpc>
                <a:spcPts val="3600"/>
              </a:lnSpc>
              <a:spcBef>
                <a:spcPct val="0"/>
              </a:spcBef>
              <a:buNone/>
              <a:defRPr lang="en-US" sz="2400" b="0" kern="1200" spc="-80" baseline="0" dirty="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marL="457200" indent="0" algn="l">
              <a:buNone/>
              <a:defRPr sz="2800">
                <a:solidFill>
                  <a:schemeClr val="bg1"/>
                </a:solidFill>
              </a:defRPr>
            </a:lvl2pPr>
          </a:lstStyle>
          <a:p>
            <a:pPr lvl="0"/>
            <a:r>
              <a:rPr lang="en-US" dirty="0"/>
              <a:t>CLICK TO EDIT</a:t>
            </a:r>
          </a:p>
          <a:p>
            <a:pPr lvl="1"/>
            <a:endParaRPr lang="en-GB" dirty="0"/>
          </a:p>
        </p:txBody>
      </p:sp>
      <p:sp>
        <p:nvSpPr>
          <p:cNvPr id="3" name="Content Placeholder 2">
            <a:extLst>
              <a:ext uri="{FF2B5EF4-FFF2-40B4-BE49-F238E27FC236}">
                <a16:creationId xmlns:a16="http://schemas.microsoft.com/office/drawing/2014/main" id="{4AE78B0D-5726-0874-D5C7-A26B4DD8C8E9}"/>
              </a:ext>
            </a:extLst>
          </p:cNvPr>
          <p:cNvSpPr>
            <a:spLocks noGrp="1"/>
          </p:cNvSpPr>
          <p:nvPr>
            <p:ph sz="quarter" idx="14"/>
          </p:nvPr>
        </p:nvSpPr>
        <p:spPr>
          <a:xfrm>
            <a:off x="700088" y="1295400"/>
            <a:ext cx="7813597" cy="4413250"/>
          </a:xfrm>
          <a:prstGeom prst="rect">
            <a:avLst/>
          </a:prstGeom>
        </p:spPr>
        <p:txBody>
          <a:bodyPr/>
          <a:lstStyle>
            <a:lvl1pPr marL="342900" indent="-342900">
              <a:lnSpc>
                <a:spcPct val="100000"/>
              </a:lnSpc>
              <a:spcBef>
                <a:spcPts val="0"/>
              </a:spcBef>
              <a:buFont typeface="Arial" panose="020B0604020202020204" pitchFamily="34" charset="0"/>
              <a:buChar char="•"/>
              <a:defRPr sz="2000">
                <a:solidFill>
                  <a:schemeClr val="bg1"/>
                </a:solidFill>
              </a:defRPr>
            </a:lvl1pPr>
            <a:lvl2pPr marL="800100" indent="-342900">
              <a:lnSpc>
                <a:spcPct val="100000"/>
              </a:lnSpc>
              <a:spcBef>
                <a:spcPts val="0"/>
              </a:spcBef>
              <a:buFont typeface="Arial" panose="020B0604020202020204" pitchFamily="34" charset="0"/>
              <a:buChar char="•"/>
              <a:defRPr sz="2000">
                <a:solidFill>
                  <a:schemeClr val="bg1"/>
                </a:solidFill>
              </a:defRPr>
            </a:lvl2pPr>
            <a:lvl3pPr marL="1257300" indent="-342900">
              <a:lnSpc>
                <a:spcPct val="100000"/>
              </a:lnSpc>
              <a:spcBef>
                <a:spcPts val="0"/>
              </a:spcBef>
              <a:buFont typeface="Arial" panose="020B0604020202020204" pitchFamily="34" charset="0"/>
              <a:buChar char="•"/>
              <a:defRPr sz="2000">
                <a:solidFill>
                  <a:schemeClr val="bg1"/>
                </a:solidFill>
              </a:defRPr>
            </a:lvl3pPr>
            <a:lvl4pPr marL="1714500" indent="-342900">
              <a:lnSpc>
                <a:spcPct val="100000"/>
              </a:lnSpc>
              <a:spcBef>
                <a:spcPts val="0"/>
              </a:spcBef>
              <a:buFont typeface="Arial" panose="020B0604020202020204" pitchFamily="34" charset="0"/>
              <a:buChar char="•"/>
              <a:defRPr sz="2000">
                <a:solidFill>
                  <a:schemeClr val="bg1"/>
                </a:solidFill>
              </a:defRPr>
            </a:lvl4pPr>
            <a:lvl5pPr marL="2171700" indent="-342900">
              <a:lnSpc>
                <a:spcPct val="100000"/>
              </a:lnSpc>
              <a:spcBef>
                <a:spcPts val="0"/>
              </a:spcBef>
              <a:buFont typeface="Arial" panose="020B0604020202020204" pitchFamily="34" charset="0"/>
              <a:buChar char="•"/>
              <a:defRPr sz="20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475224705"/>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83"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6D4969F-27C6-CB13-D985-20512A733719}"/>
              </a:ext>
            </a:extLst>
          </p:cNvPr>
          <p:cNvSpPr>
            <a:spLocks noGrp="1"/>
          </p:cNvSpPr>
          <p:nvPr>
            <p:ph type="sldNum" sz="quarter" idx="12"/>
          </p:nvPr>
        </p:nvSpPr>
        <p:spPr>
          <a:xfrm>
            <a:off x="11813959" y="71022"/>
            <a:ext cx="378041" cy="365125"/>
          </a:xfrm>
          <a:prstGeom prst="rect">
            <a:avLst/>
          </a:prstGeom>
        </p:spPr>
        <p:txBody>
          <a:bodyPr/>
          <a:lstStyle>
            <a:lvl1pPr>
              <a:defRPr sz="1000">
                <a:solidFill>
                  <a:schemeClr val="tx1"/>
                </a:solidFill>
              </a:defRPr>
            </a:lvl1pPr>
          </a:lstStyle>
          <a:p>
            <a:fld id="{433469E6-2996-4CE7-A0B2-D744A41A672A}" type="slidenum">
              <a:rPr lang="en-GB" smtClean="0"/>
              <a:pPr/>
              <a:t>‹#›</a:t>
            </a:fld>
            <a:endParaRPr lang="en-GB" dirty="0"/>
          </a:p>
        </p:txBody>
      </p:sp>
      <p:sp>
        <p:nvSpPr>
          <p:cNvPr id="8" name="Text Placeholder 7">
            <a:extLst>
              <a:ext uri="{FF2B5EF4-FFF2-40B4-BE49-F238E27FC236}">
                <a16:creationId xmlns:a16="http://schemas.microsoft.com/office/drawing/2014/main" id="{66CA035F-A2D7-29CF-703A-82C9ED0F9EFA}"/>
              </a:ext>
            </a:extLst>
          </p:cNvPr>
          <p:cNvSpPr>
            <a:spLocks noGrp="1"/>
          </p:cNvSpPr>
          <p:nvPr>
            <p:ph type="body" sz="quarter" idx="13" hasCustomPrompt="1"/>
          </p:nvPr>
        </p:nvSpPr>
        <p:spPr>
          <a:xfrm>
            <a:off x="700582" y="379013"/>
            <a:ext cx="7813103" cy="577850"/>
          </a:xfrm>
          <a:prstGeom prst="rect">
            <a:avLst/>
          </a:prstGeom>
        </p:spPr>
        <p:txBody>
          <a:bodyPr/>
          <a:lstStyle>
            <a:lvl1pPr marL="0" indent="0" algn="l" defTabSz="914400" rtl="0" eaLnBrk="1" latinLnBrk="0" hangingPunct="1">
              <a:lnSpc>
                <a:spcPts val="3600"/>
              </a:lnSpc>
              <a:spcBef>
                <a:spcPct val="0"/>
              </a:spcBef>
              <a:buNone/>
              <a:defRPr lang="en-US" sz="2400" b="0" kern="1200" spc="-80" baseline="0" dirty="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indent="0" algn="l">
              <a:buNone/>
              <a:defRPr sz="2800">
                <a:solidFill>
                  <a:schemeClr val="bg1"/>
                </a:solidFill>
              </a:defRPr>
            </a:lvl2pPr>
          </a:lstStyle>
          <a:p>
            <a:pPr lvl="0"/>
            <a:r>
              <a:rPr lang="en-US" dirty="0"/>
              <a:t>I NEED A LAWYER</a:t>
            </a:r>
          </a:p>
          <a:p>
            <a:pPr lvl="1"/>
            <a:endParaRPr lang="en-GB" dirty="0"/>
          </a:p>
        </p:txBody>
      </p:sp>
      <p:sp>
        <p:nvSpPr>
          <p:cNvPr id="4" name="Media Placeholder 3">
            <a:extLst>
              <a:ext uri="{FF2B5EF4-FFF2-40B4-BE49-F238E27FC236}">
                <a16:creationId xmlns:a16="http://schemas.microsoft.com/office/drawing/2014/main" id="{80CC0945-B16E-544E-0C39-271F630772C2}"/>
              </a:ext>
            </a:extLst>
          </p:cNvPr>
          <p:cNvSpPr>
            <a:spLocks noGrp="1"/>
          </p:cNvSpPr>
          <p:nvPr>
            <p:ph type="media" sz="quarter" idx="14"/>
          </p:nvPr>
        </p:nvSpPr>
        <p:spPr>
          <a:xfrm>
            <a:off x="700088" y="1198563"/>
            <a:ext cx="7813675" cy="4864100"/>
          </a:xfrm>
          <a:prstGeom prst="rect">
            <a:avLst/>
          </a:prstGeom>
        </p:spPr>
        <p:txBody>
          <a:bodyPr/>
          <a:lstStyle>
            <a:lvl1pPr marL="0" indent="0">
              <a:buNone/>
              <a:defRPr sz="2000"/>
            </a:lvl1pPr>
          </a:lstStyle>
          <a:p>
            <a:endParaRPr lang="en-GB" dirty="0"/>
          </a:p>
        </p:txBody>
      </p:sp>
    </p:spTree>
    <p:extLst>
      <p:ext uri="{BB962C8B-B14F-4D97-AF65-F5344CB8AC3E}">
        <p14:creationId xmlns:p14="http://schemas.microsoft.com/office/powerpoint/2010/main" val="1357480258"/>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83"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6D4969F-27C6-CB13-D985-20512A733719}"/>
              </a:ext>
            </a:extLst>
          </p:cNvPr>
          <p:cNvSpPr>
            <a:spLocks noGrp="1"/>
          </p:cNvSpPr>
          <p:nvPr>
            <p:ph type="sldNum" sz="quarter" idx="12"/>
          </p:nvPr>
        </p:nvSpPr>
        <p:spPr>
          <a:xfrm>
            <a:off x="11813959" y="71022"/>
            <a:ext cx="378041" cy="365125"/>
          </a:xfrm>
          <a:prstGeom prst="rect">
            <a:avLst/>
          </a:prstGeom>
        </p:spPr>
        <p:txBody>
          <a:bodyPr/>
          <a:lstStyle>
            <a:lvl1pPr>
              <a:defRPr sz="1000">
                <a:solidFill>
                  <a:schemeClr val="tx1"/>
                </a:solidFill>
              </a:defRPr>
            </a:lvl1pPr>
          </a:lstStyle>
          <a:p>
            <a:fld id="{433469E6-2996-4CE7-A0B2-D744A41A672A}" type="slidenum">
              <a:rPr lang="en-GB" smtClean="0"/>
              <a:pPr/>
              <a:t>‹#›</a:t>
            </a:fld>
            <a:endParaRPr lang="en-GB" dirty="0"/>
          </a:p>
        </p:txBody>
      </p:sp>
      <p:sp>
        <p:nvSpPr>
          <p:cNvPr id="8" name="Text Placeholder 7">
            <a:extLst>
              <a:ext uri="{FF2B5EF4-FFF2-40B4-BE49-F238E27FC236}">
                <a16:creationId xmlns:a16="http://schemas.microsoft.com/office/drawing/2014/main" id="{66CA035F-A2D7-29CF-703A-82C9ED0F9EFA}"/>
              </a:ext>
            </a:extLst>
          </p:cNvPr>
          <p:cNvSpPr>
            <a:spLocks noGrp="1"/>
          </p:cNvSpPr>
          <p:nvPr>
            <p:ph type="body" sz="quarter" idx="13" hasCustomPrompt="1"/>
          </p:nvPr>
        </p:nvSpPr>
        <p:spPr>
          <a:xfrm>
            <a:off x="700582" y="379013"/>
            <a:ext cx="7813103" cy="577850"/>
          </a:xfrm>
          <a:prstGeom prst="rect">
            <a:avLst/>
          </a:prstGeom>
        </p:spPr>
        <p:txBody>
          <a:bodyPr/>
          <a:lstStyle>
            <a:lvl1pPr marL="0" indent="0" algn="l" defTabSz="914400" rtl="0" eaLnBrk="1" latinLnBrk="0" hangingPunct="1">
              <a:lnSpc>
                <a:spcPts val="3600"/>
              </a:lnSpc>
              <a:spcBef>
                <a:spcPct val="0"/>
              </a:spcBef>
              <a:buNone/>
              <a:defRPr lang="en-US" sz="2400" b="0" kern="1200" spc="-80" baseline="0" dirty="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indent="0" algn="l">
              <a:buNone/>
              <a:defRPr sz="2800">
                <a:solidFill>
                  <a:schemeClr val="bg1"/>
                </a:solidFill>
              </a:defRPr>
            </a:lvl2pPr>
          </a:lstStyle>
          <a:p>
            <a:pPr lvl="0"/>
            <a:r>
              <a:rPr lang="en-US" dirty="0"/>
              <a:t>CLICK TO EDIT</a:t>
            </a:r>
          </a:p>
          <a:p>
            <a:pPr lvl="1"/>
            <a:endParaRPr lang="en-GB" dirty="0"/>
          </a:p>
        </p:txBody>
      </p:sp>
    </p:spTree>
    <p:extLst>
      <p:ext uri="{BB962C8B-B14F-4D97-AF65-F5344CB8AC3E}">
        <p14:creationId xmlns:p14="http://schemas.microsoft.com/office/powerpoint/2010/main" val="4168947346"/>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83"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6D4969F-27C6-CB13-D985-20512A733719}"/>
              </a:ext>
            </a:extLst>
          </p:cNvPr>
          <p:cNvSpPr>
            <a:spLocks noGrp="1"/>
          </p:cNvSpPr>
          <p:nvPr>
            <p:ph type="sldNum" sz="quarter" idx="12"/>
          </p:nvPr>
        </p:nvSpPr>
        <p:spPr>
          <a:xfrm>
            <a:off x="11813959" y="71022"/>
            <a:ext cx="378041" cy="365125"/>
          </a:xfrm>
          <a:prstGeom prst="rect">
            <a:avLst/>
          </a:prstGeom>
        </p:spPr>
        <p:txBody>
          <a:bodyPr/>
          <a:lstStyle>
            <a:lvl1pPr>
              <a:defRPr sz="1000">
                <a:solidFill>
                  <a:schemeClr val="tx1"/>
                </a:solidFill>
              </a:defRPr>
            </a:lvl1pPr>
          </a:lstStyle>
          <a:p>
            <a:fld id="{433469E6-2996-4CE7-A0B2-D744A41A672A}" type="slidenum">
              <a:rPr lang="en-GB" smtClean="0"/>
              <a:pPr/>
              <a:t>‹#›</a:t>
            </a:fld>
            <a:endParaRPr lang="en-GB" dirty="0"/>
          </a:p>
        </p:txBody>
      </p:sp>
      <p:sp>
        <p:nvSpPr>
          <p:cNvPr id="8" name="Text Placeholder 7">
            <a:extLst>
              <a:ext uri="{FF2B5EF4-FFF2-40B4-BE49-F238E27FC236}">
                <a16:creationId xmlns:a16="http://schemas.microsoft.com/office/drawing/2014/main" id="{66CA035F-A2D7-29CF-703A-82C9ED0F9EFA}"/>
              </a:ext>
            </a:extLst>
          </p:cNvPr>
          <p:cNvSpPr>
            <a:spLocks noGrp="1"/>
          </p:cNvSpPr>
          <p:nvPr>
            <p:ph type="body" sz="quarter" idx="13" hasCustomPrompt="1"/>
          </p:nvPr>
        </p:nvSpPr>
        <p:spPr>
          <a:xfrm>
            <a:off x="700582" y="379013"/>
            <a:ext cx="7813103" cy="577850"/>
          </a:xfrm>
          <a:prstGeom prst="rect">
            <a:avLst/>
          </a:prstGeom>
        </p:spPr>
        <p:txBody>
          <a:bodyPr/>
          <a:lstStyle>
            <a:lvl1pPr marL="0" indent="0" algn="l" defTabSz="914400" rtl="0" eaLnBrk="1" latinLnBrk="0" hangingPunct="1">
              <a:lnSpc>
                <a:spcPts val="3600"/>
              </a:lnSpc>
              <a:spcBef>
                <a:spcPct val="0"/>
              </a:spcBef>
              <a:buNone/>
              <a:defRPr lang="en-US" sz="2400" b="0" kern="1200" spc="-80" baseline="0" dirty="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indent="0" algn="l">
              <a:buNone/>
              <a:defRPr sz="2800">
                <a:solidFill>
                  <a:schemeClr val="bg1"/>
                </a:solidFill>
              </a:defRPr>
            </a:lvl2pPr>
          </a:lstStyle>
          <a:p>
            <a:pPr lvl="0"/>
            <a:r>
              <a:rPr lang="en-US" dirty="0"/>
              <a:t>CLICK TO EDIT</a:t>
            </a:r>
          </a:p>
          <a:p>
            <a:pPr lvl="1"/>
            <a:endParaRPr lang="en-GB" dirty="0"/>
          </a:p>
        </p:txBody>
      </p:sp>
    </p:spTree>
    <p:extLst>
      <p:ext uri="{BB962C8B-B14F-4D97-AF65-F5344CB8AC3E}">
        <p14:creationId xmlns:p14="http://schemas.microsoft.com/office/powerpoint/2010/main" val="230931438"/>
      </p:ext>
    </p:extLst>
  </p:cSld>
  <p:clrMapOvr>
    <a:masterClrMapping/>
  </p:clrMapOvr>
  <p:extLst>
    <p:ext uri="{DCECCB84-F9BA-43D5-87BE-67443E8EF086}">
      <p15:sldGuideLst xmlns:p15="http://schemas.microsoft.com/office/powerpoint/2012/main">
        <p15:guide id="1" orient="horz" pos="482">
          <p15:clr>
            <a:srgbClr val="FBAE40"/>
          </p15:clr>
        </p15:guide>
        <p15:guide id="2" pos="483">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6D4969F-27C6-CB13-D985-20512A733719}"/>
              </a:ext>
            </a:extLst>
          </p:cNvPr>
          <p:cNvSpPr>
            <a:spLocks noGrp="1"/>
          </p:cNvSpPr>
          <p:nvPr>
            <p:ph type="sldNum" sz="quarter" idx="12"/>
          </p:nvPr>
        </p:nvSpPr>
        <p:spPr>
          <a:xfrm>
            <a:off x="11813959" y="71022"/>
            <a:ext cx="378041" cy="365125"/>
          </a:xfrm>
          <a:prstGeom prst="rect">
            <a:avLst/>
          </a:prstGeom>
        </p:spPr>
        <p:txBody>
          <a:bodyPr/>
          <a:lstStyle>
            <a:lvl1pPr>
              <a:defRPr sz="1000">
                <a:solidFill>
                  <a:schemeClr val="tx1"/>
                </a:solidFill>
              </a:defRPr>
            </a:lvl1pPr>
          </a:lstStyle>
          <a:p>
            <a:fld id="{433469E6-2996-4CE7-A0B2-D744A41A672A}" type="slidenum">
              <a:rPr lang="en-GB" smtClean="0"/>
              <a:pPr/>
              <a:t>‹#›</a:t>
            </a:fld>
            <a:endParaRPr lang="en-GB" dirty="0"/>
          </a:p>
        </p:txBody>
      </p:sp>
      <p:sp>
        <p:nvSpPr>
          <p:cNvPr id="8" name="Text Placeholder 7">
            <a:extLst>
              <a:ext uri="{FF2B5EF4-FFF2-40B4-BE49-F238E27FC236}">
                <a16:creationId xmlns:a16="http://schemas.microsoft.com/office/drawing/2014/main" id="{66CA035F-A2D7-29CF-703A-82C9ED0F9EFA}"/>
              </a:ext>
            </a:extLst>
          </p:cNvPr>
          <p:cNvSpPr>
            <a:spLocks noGrp="1"/>
          </p:cNvSpPr>
          <p:nvPr>
            <p:ph type="body" sz="quarter" idx="13" hasCustomPrompt="1"/>
          </p:nvPr>
        </p:nvSpPr>
        <p:spPr>
          <a:xfrm>
            <a:off x="700582" y="379013"/>
            <a:ext cx="7813103" cy="577850"/>
          </a:xfrm>
          <a:prstGeom prst="rect">
            <a:avLst/>
          </a:prstGeom>
        </p:spPr>
        <p:txBody>
          <a:bodyPr/>
          <a:lstStyle>
            <a:lvl1pPr marL="0" indent="0" algn="l" defTabSz="914400" rtl="0" eaLnBrk="1" latinLnBrk="0" hangingPunct="1">
              <a:lnSpc>
                <a:spcPts val="3600"/>
              </a:lnSpc>
              <a:spcBef>
                <a:spcPct val="0"/>
              </a:spcBef>
              <a:buNone/>
              <a:defRPr lang="en-US" sz="2400" b="0" kern="1200" spc="-80" baseline="0" dirty="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indent="0" algn="l">
              <a:buNone/>
              <a:defRPr sz="2800">
                <a:solidFill>
                  <a:schemeClr val="bg1"/>
                </a:solidFill>
              </a:defRPr>
            </a:lvl2pPr>
          </a:lstStyle>
          <a:p>
            <a:pPr lvl="0"/>
            <a:r>
              <a:rPr lang="en-US" dirty="0"/>
              <a:t>CLICK TO EDIT</a:t>
            </a:r>
          </a:p>
          <a:p>
            <a:pPr lvl="1"/>
            <a:endParaRPr lang="en-GB" dirty="0"/>
          </a:p>
        </p:txBody>
      </p:sp>
    </p:spTree>
    <p:extLst>
      <p:ext uri="{BB962C8B-B14F-4D97-AF65-F5344CB8AC3E}">
        <p14:creationId xmlns:p14="http://schemas.microsoft.com/office/powerpoint/2010/main" val="1977752095"/>
      </p:ext>
    </p:extLst>
  </p:cSld>
  <p:clrMapOvr>
    <a:masterClrMapping/>
  </p:clrMapOvr>
  <p:extLst>
    <p:ext uri="{DCECCB84-F9BA-43D5-87BE-67443E8EF086}">
      <p15:sldGuideLst xmlns:p15="http://schemas.microsoft.com/office/powerpoint/2012/main">
        <p15:guide id="1" orient="horz" pos="482">
          <p15:clr>
            <a:srgbClr val="FBAE40"/>
          </p15:clr>
        </p15:guide>
        <p15:guide id="2" pos="483">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6D4969F-27C6-CB13-D985-20512A733719}"/>
              </a:ext>
            </a:extLst>
          </p:cNvPr>
          <p:cNvSpPr>
            <a:spLocks noGrp="1"/>
          </p:cNvSpPr>
          <p:nvPr>
            <p:ph type="sldNum" sz="quarter" idx="12"/>
          </p:nvPr>
        </p:nvSpPr>
        <p:spPr>
          <a:xfrm>
            <a:off x="11813959" y="71022"/>
            <a:ext cx="378041" cy="365125"/>
          </a:xfrm>
          <a:prstGeom prst="rect">
            <a:avLst/>
          </a:prstGeom>
        </p:spPr>
        <p:txBody>
          <a:bodyPr/>
          <a:lstStyle>
            <a:lvl1pPr>
              <a:defRPr sz="1000">
                <a:solidFill>
                  <a:schemeClr val="bg1"/>
                </a:solidFill>
              </a:defRPr>
            </a:lvl1pPr>
          </a:lstStyle>
          <a:p>
            <a:fld id="{433469E6-2996-4CE7-A0B2-D744A41A672A}" type="slidenum">
              <a:rPr lang="en-GB" smtClean="0"/>
              <a:pPr/>
              <a:t>‹#›</a:t>
            </a:fld>
            <a:endParaRPr lang="en-GB" dirty="0"/>
          </a:p>
        </p:txBody>
      </p:sp>
      <p:sp>
        <p:nvSpPr>
          <p:cNvPr id="8" name="Text Placeholder 7">
            <a:extLst>
              <a:ext uri="{FF2B5EF4-FFF2-40B4-BE49-F238E27FC236}">
                <a16:creationId xmlns:a16="http://schemas.microsoft.com/office/drawing/2014/main" id="{66CA035F-A2D7-29CF-703A-82C9ED0F9EFA}"/>
              </a:ext>
            </a:extLst>
          </p:cNvPr>
          <p:cNvSpPr>
            <a:spLocks noGrp="1"/>
          </p:cNvSpPr>
          <p:nvPr>
            <p:ph type="body" sz="quarter" idx="13" hasCustomPrompt="1"/>
          </p:nvPr>
        </p:nvSpPr>
        <p:spPr>
          <a:xfrm>
            <a:off x="700582" y="379013"/>
            <a:ext cx="3997473" cy="577850"/>
          </a:xfrm>
          <a:prstGeom prst="rect">
            <a:avLst/>
          </a:prstGeom>
        </p:spPr>
        <p:txBody>
          <a:bodyPr/>
          <a:lstStyle>
            <a:lvl1pPr marL="0" indent="0" algn="l" defTabSz="914400" rtl="0" eaLnBrk="1" latinLnBrk="0" hangingPunct="1">
              <a:lnSpc>
                <a:spcPts val="3600"/>
              </a:lnSpc>
              <a:spcBef>
                <a:spcPct val="0"/>
              </a:spcBef>
              <a:buNone/>
              <a:defRPr lang="en-US" sz="2400" b="0" kern="1200" spc="-80" baseline="0" dirty="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indent="0" algn="l">
              <a:buNone/>
              <a:defRPr sz="2400">
                <a:solidFill>
                  <a:schemeClr val="bg1"/>
                </a:solidFill>
              </a:defRPr>
            </a:lvl2pPr>
          </a:lstStyle>
          <a:p>
            <a:pPr lvl="0"/>
            <a:r>
              <a:rPr lang="en-US" dirty="0"/>
              <a:t>CLICK TO EDIT</a:t>
            </a:r>
          </a:p>
          <a:p>
            <a:pPr lvl="1"/>
            <a:endParaRPr lang="en-GB" dirty="0"/>
          </a:p>
        </p:txBody>
      </p:sp>
      <p:sp>
        <p:nvSpPr>
          <p:cNvPr id="3" name="Content Placeholder 2">
            <a:extLst>
              <a:ext uri="{FF2B5EF4-FFF2-40B4-BE49-F238E27FC236}">
                <a16:creationId xmlns:a16="http://schemas.microsoft.com/office/drawing/2014/main" id="{4AE78B0D-5726-0874-D5C7-A26B4DD8C8E9}"/>
              </a:ext>
            </a:extLst>
          </p:cNvPr>
          <p:cNvSpPr>
            <a:spLocks noGrp="1"/>
          </p:cNvSpPr>
          <p:nvPr>
            <p:ph sz="quarter" idx="14"/>
          </p:nvPr>
        </p:nvSpPr>
        <p:spPr>
          <a:xfrm>
            <a:off x="700088" y="1295400"/>
            <a:ext cx="3997325" cy="4413250"/>
          </a:xfrm>
          <a:prstGeom prst="rect">
            <a:avLst/>
          </a:prstGeom>
        </p:spPr>
        <p:txBody>
          <a:bodyPr/>
          <a:lstStyle>
            <a:lvl1pPr marL="342900" indent="-342900">
              <a:lnSpc>
                <a:spcPct val="100000"/>
              </a:lnSpc>
              <a:spcBef>
                <a:spcPts val="0"/>
              </a:spcBef>
              <a:buFont typeface="Arial" panose="020B0604020202020204" pitchFamily="34" charset="0"/>
              <a:buChar char="•"/>
              <a:defRPr sz="2000">
                <a:solidFill>
                  <a:schemeClr val="tx1"/>
                </a:solidFill>
              </a:defRPr>
            </a:lvl1pPr>
            <a:lvl2pPr marL="800100" indent="-342900">
              <a:lnSpc>
                <a:spcPct val="100000"/>
              </a:lnSpc>
              <a:spcBef>
                <a:spcPts val="0"/>
              </a:spcBef>
              <a:buFont typeface="Arial" panose="020B0604020202020204" pitchFamily="34" charset="0"/>
              <a:buChar char="•"/>
              <a:defRPr sz="2000">
                <a:solidFill>
                  <a:schemeClr val="tx1"/>
                </a:solidFill>
              </a:defRPr>
            </a:lvl2pPr>
            <a:lvl3pPr marL="1257300" indent="-342900">
              <a:lnSpc>
                <a:spcPct val="100000"/>
              </a:lnSpc>
              <a:spcBef>
                <a:spcPts val="0"/>
              </a:spcBef>
              <a:buFont typeface="Arial" panose="020B0604020202020204" pitchFamily="34" charset="0"/>
              <a:buChar char="•"/>
              <a:defRPr sz="2000">
                <a:solidFill>
                  <a:schemeClr val="tx1"/>
                </a:solidFill>
              </a:defRPr>
            </a:lvl3pPr>
            <a:lvl4pPr marL="1714500" indent="-342900">
              <a:lnSpc>
                <a:spcPct val="100000"/>
              </a:lnSpc>
              <a:spcBef>
                <a:spcPts val="0"/>
              </a:spcBef>
              <a:buFont typeface="Arial" panose="020B0604020202020204" pitchFamily="34" charset="0"/>
              <a:buChar char="•"/>
              <a:defRPr sz="2000">
                <a:solidFill>
                  <a:schemeClr val="tx1"/>
                </a:solidFill>
              </a:defRPr>
            </a:lvl4pPr>
            <a:lvl5pPr marL="2171700" indent="-342900">
              <a:lnSpc>
                <a:spcPct val="100000"/>
              </a:lnSpc>
              <a:spcBef>
                <a:spcPts val="0"/>
              </a:spcBef>
              <a:buFont typeface="Arial" panose="020B0604020202020204" pitchFamily="34" charset="0"/>
              <a:buChar char="•"/>
              <a:defRPr sz="20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Picture Placeholder 4">
            <a:extLst>
              <a:ext uri="{FF2B5EF4-FFF2-40B4-BE49-F238E27FC236}">
                <a16:creationId xmlns:a16="http://schemas.microsoft.com/office/drawing/2014/main" id="{B0DED602-6B3D-CA06-8266-A513BC4B7741}"/>
              </a:ext>
            </a:extLst>
          </p:cNvPr>
          <p:cNvSpPr>
            <a:spLocks noGrp="1"/>
          </p:cNvSpPr>
          <p:nvPr>
            <p:ph type="pic" sz="quarter" idx="15"/>
          </p:nvPr>
        </p:nvSpPr>
        <p:spPr>
          <a:xfrm>
            <a:off x="4927600" y="1295400"/>
            <a:ext cx="4171950" cy="4413250"/>
          </a:xfrm>
          <a:prstGeom prst="rect">
            <a:avLst/>
          </a:prstGeom>
        </p:spPr>
        <p:txBody>
          <a:bodyPr/>
          <a:lstStyle>
            <a:lvl1pPr marL="0" indent="0">
              <a:buNone/>
              <a:defRPr sz="2000">
                <a:solidFill>
                  <a:schemeClr val="tx1"/>
                </a:solidFill>
              </a:defRPr>
            </a:lvl1pPr>
          </a:lstStyle>
          <a:p>
            <a:endParaRPr lang="en-GB" dirty="0"/>
          </a:p>
        </p:txBody>
      </p:sp>
    </p:spTree>
    <p:extLst>
      <p:ext uri="{BB962C8B-B14F-4D97-AF65-F5344CB8AC3E}">
        <p14:creationId xmlns:p14="http://schemas.microsoft.com/office/powerpoint/2010/main" val="1877107609"/>
      </p:ext>
    </p:extLst>
  </p:cSld>
  <p:clrMapOvr>
    <a:masterClrMapping/>
  </p:clrMapOvr>
  <p:extLst>
    <p:ext uri="{DCECCB84-F9BA-43D5-87BE-67443E8EF086}">
      <p15:sldGuideLst xmlns:p15="http://schemas.microsoft.com/office/powerpoint/2012/main">
        <p15:guide id="1" orient="horz" pos="482">
          <p15:clr>
            <a:srgbClr val="FBAE40"/>
          </p15:clr>
        </p15:guide>
        <p15:guide id="2" pos="483">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6D4969F-27C6-CB13-D985-20512A733719}"/>
              </a:ext>
            </a:extLst>
          </p:cNvPr>
          <p:cNvSpPr>
            <a:spLocks noGrp="1"/>
          </p:cNvSpPr>
          <p:nvPr>
            <p:ph type="sldNum" sz="quarter" idx="12"/>
          </p:nvPr>
        </p:nvSpPr>
        <p:spPr>
          <a:xfrm>
            <a:off x="11813959" y="71022"/>
            <a:ext cx="378041" cy="365125"/>
          </a:xfrm>
          <a:prstGeom prst="rect">
            <a:avLst/>
          </a:prstGeom>
        </p:spPr>
        <p:txBody>
          <a:bodyPr/>
          <a:lstStyle>
            <a:lvl1pPr>
              <a:defRPr sz="1000">
                <a:solidFill>
                  <a:schemeClr val="tx1"/>
                </a:solidFill>
              </a:defRPr>
            </a:lvl1pPr>
          </a:lstStyle>
          <a:p>
            <a:fld id="{433469E6-2996-4CE7-A0B2-D744A41A672A}" type="slidenum">
              <a:rPr lang="en-GB" smtClean="0"/>
              <a:pPr/>
              <a:t>‹#›</a:t>
            </a:fld>
            <a:endParaRPr lang="en-GB" dirty="0"/>
          </a:p>
        </p:txBody>
      </p:sp>
      <p:sp>
        <p:nvSpPr>
          <p:cNvPr id="8" name="Text Placeholder 7">
            <a:extLst>
              <a:ext uri="{FF2B5EF4-FFF2-40B4-BE49-F238E27FC236}">
                <a16:creationId xmlns:a16="http://schemas.microsoft.com/office/drawing/2014/main" id="{66CA035F-A2D7-29CF-703A-82C9ED0F9EFA}"/>
              </a:ext>
            </a:extLst>
          </p:cNvPr>
          <p:cNvSpPr>
            <a:spLocks noGrp="1"/>
          </p:cNvSpPr>
          <p:nvPr>
            <p:ph type="body" sz="quarter" idx="13" hasCustomPrompt="1"/>
          </p:nvPr>
        </p:nvSpPr>
        <p:spPr>
          <a:xfrm>
            <a:off x="700582" y="379013"/>
            <a:ext cx="7813103" cy="577850"/>
          </a:xfrm>
          <a:prstGeom prst="rect">
            <a:avLst/>
          </a:prstGeom>
        </p:spPr>
        <p:txBody>
          <a:bodyPr/>
          <a:lstStyle>
            <a:lvl1pPr marL="0" indent="0" algn="l" defTabSz="914400" rtl="0" eaLnBrk="1" latinLnBrk="0" hangingPunct="1">
              <a:lnSpc>
                <a:spcPts val="3600"/>
              </a:lnSpc>
              <a:spcBef>
                <a:spcPct val="0"/>
              </a:spcBef>
              <a:buNone/>
              <a:defRPr lang="en-US" sz="2400" b="0" kern="1200" spc="-80" baseline="0" dirty="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457200" indent="0" algn="l">
              <a:buNone/>
              <a:defRPr sz="2800">
                <a:solidFill>
                  <a:schemeClr val="bg1"/>
                </a:solidFill>
              </a:defRPr>
            </a:lvl2pPr>
          </a:lstStyle>
          <a:p>
            <a:pPr lvl="0"/>
            <a:r>
              <a:rPr lang="en-US" dirty="0"/>
              <a:t>CLICK TO EDIT</a:t>
            </a:r>
          </a:p>
          <a:p>
            <a:pPr lvl="1"/>
            <a:endParaRPr lang="en-GB" dirty="0"/>
          </a:p>
        </p:txBody>
      </p:sp>
      <p:pic>
        <p:nvPicPr>
          <p:cNvPr id="3" name="Picture 2" descr="A black and white image of a person's head with a gear in the middle&#10;&#10;Description automatically generated">
            <a:extLst>
              <a:ext uri="{FF2B5EF4-FFF2-40B4-BE49-F238E27FC236}">
                <a16:creationId xmlns:a16="http://schemas.microsoft.com/office/drawing/2014/main" id="{3DF61B92-F83F-E134-3E74-552334DDF10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7408" y="1556792"/>
            <a:ext cx="3744416" cy="3744416"/>
          </a:xfrm>
          <a:prstGeom prst="rect">
            <a:avLst/>
          </a:prstGeom>
        </p:spPr>
      </p:pic>
    </p:spTree>
    <p:extLst>
      <p:ext uri="{BB962C8B-B14F-4D97-AF65-F5344CB8AC3E}">
        <p14:creationId xmlns:p14="http://schemas.microsoft.com/office/powerpoint/2010/main" val="1589305237"/>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83"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6D4969F-27C6-CB13-D985-20512A733719}"/>
              </a:ext>
            </a:extLst>
          </p:cNvPr>
          <p:cNvSpPr>
            <a:spLocks noGrp="1"/>
          </p:cNvSpPr>
          <p:nvPr>
            <p:ph type="sldNum" sz="quarter" idx="12"/>
          </p:nvPr>
        </p:nvSpPr>
        <p:spPr>
          <a:xfrm>
            <a:off x="11813959" y="71022"/>
            <a:ext cx="378041" cy="365125"/>
          </a:xfrm>
          <a:prstGeom prst="rect">
            <a:avLst/>
          </a:prstGeom>
        </p:spPr>
        <p:txBody>
          <a:bodyPr/>
          <a:lstStyle>
            <a:lvl1pPr>
              <a:defRPr sz="1000">
                <a:solidFill>
                  <a:schemeClr val="tx1"/>
                </a:solidFill>
              </a:defRPr>
            </a:lvl1pPr>
          </a:lstStyle>
          <a:p>
            <a:fld id="{433469E6-2996-4CE7-A0B2-D744A41A672A}" type="slidenum">
              <a:rPr lang="en-GB" smtClean="0"/>
              <a:pPr/>
              <a:t>‹#›</a:t>
            </a:fld>
            <a:endParaRPr lang="en-GB" dirty="0"/>
          </a:p>
        </p:txBody>
      </p:sp>
    </p:spTree>
    <p:extLst>
      <p:ext uri="{BB962C8B-B14F-4D97-AF65-F5344CB8AC3E}">
        <p14:creationId xmlns:p14="http://schemas.microsoft.com/office/powerpoint/2010/main" val="1896508537"/>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83"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6D4969F-27C6-CB13-D985-20512A733719}"/>
              </a:ext>
            </a:extLst>
          </p:cNvPr>
          <p:cNvSpPr>
            <a:spLocks noGrp="1"/>
          </p:cNvSpPr>
          <p:nvPr>
            <p:ph type="sldNum" sz="quarter" idx="12"/>
          </p:nvPr>
        </p:nvSpPr>
        <p:spPr>
          <a:xfrm>
            <a:off x="11813959" y="71022"/>
            <a:ext cx="378041" cy="365125"/>
          </a:xfrm>
          <a:prstGeom prst="rect">
            <a:avLst/>
          </a:prstGeom>
        </p:spPr>
        <p:txBody>
          <a:bodyPr/>
          <a:lstStyle>
            <a:lvl1pPr>
              <a:defRPr sz="1000">
                <a:solidFill>
                  <a:schemeClr val="tx1"/>
                </a:solidFill>
              </a:defRPr>
            </a:lvl1pPr>
          </a:lstStyle>
          <a:p>
            <a:fld id="{433469E6-2996-4CE7-A0B2-D744A41A672A}" type="slidenum">
              <a:rPr lang="en-GB" smtClean="0"/>
              <a:pPr/>
              <a:t>‹#›</a:t>
            </a:fld>
            <a:endParaRPr lang="en-GB" dirty="0"/>
          </a:p>
        </p:txBody>
      </p:sp>
    </p:spTree>
    <p:extLst>
      <p:ext uri="{BB962C8B-B14F-4D97-AF65-F5344CB8AC3E}">
        <p14:creationId xmlns:p14="http://schemas.microsoft.com/office/powerpoint/2010/main" val="988414221"/>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83"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8" name="Title 1"/>
          <p:cNvSpPr>
            <a:spLocks noGrp="1"/>
          </p:cNvSpPr>
          <p:nvPr>
            <p:ph type="title" hasCustomPrompt="1"/>
          </p:nvPr>
        </p:nvSpPr>
        <p:spPr bwMode="gray">
          <a:xfrm>
            <a:off x="623392" y="404664"/>
            <a:ext cx="9409045" cy="504056"/>
          </a:xfrm>
          <a:prstGeom prst="rect">
            <a:avLst/>
          </a:prstGeom>
        </p:spPr>
        <p:txBody>
          <a:bodyPr anchor="ctr">
            <a:noAutofit/>
          </a:bodyPr>
          <a:lstStyle>
            <a:lvl1pPr algn="l">
              <a:defRPr sz="2100" b="1">
                <a:solidFill>
                  <a:schemeClr val="tx1"/>
                </a:solidFill>
              </a:defRPr>
            </a:lvl1pPr>
          </a:lstStyle>
          <a:p>
            <a:r>
              <a:rPr lang="en-US" dirty="0"/>
              <a:t>CLICK TO EDIT MASTER TITLE STYLE</a:t>
            </a:r>
            <a:endParaRPr lang="en-GB" dirty="0"/>
          </a:p>
        </p:txBody>
      </p:sp>
      <p:sp>
        <p:nvSpPr>
          <p:cNvPr id="5" name="Content Placeholder 2"/>
          <p:cNvSpPr>
            <a:spLocks noGrp="1"/>
          </p:cNvSpPr>
          <p:nvPr>
            <p:ph idx="1"/>
          </p:nvPr>
        </p:nvSpPr>
        <p:spPr>
          <a:xfrm>
            <a:off x="623392" y="1124744"/>
            <a:ext cx="9370573" cy="4752528"/>
          </a:xfrm>
          <a:prstGeom prst="rect">
            <a:avLst/>
          </a:prstGeom>
        </p:spPr>
        <p:txBody>
          <a:bodyPr>
            <a:normAutofit/>
          </a:bodyPr>
          <a:lstStyle>
            <a:lvl1pPr marL="335756" indent="-335756">
              <a:spcBef>
                <a:spcPts val="0"/>
              </a:spcBef>
              <a:spcAft>
                <a:spcPts val="450"/>
              </a:spcAft>
              <a:buFont typeface="Arial" panose="020B0604020202020204" pitchFamily="34" charset="0"/>
              <a:buChar char="•"/>
              <a:defRPr sz="1500" b="0"/>
            </a:lvl1pPr>
            <a:lvl2pPr marL="589359" indent="-257175">
              <a:spcBef>
                <a:spcPts val="0"/>
              </a:spcBef>
              <a:spcAft>
                <a:spcPts val="450"/>
              </a:spcAft>
              <a:buFont typeface="Arial" panose="020B0604020202020204" pitchFamily="34" charset="0"/>
              <a:buChar char="•"/>
              <a:tabLst>
                <a:tab pos="535781" algn="l"/>
              </a:tabLst>
              <a:defRPr sz="1500" b="0"/>
            </a:lvl2pPr>
            <a:lvl3pPr marL="857250" indent="-257175">
              <a:spcBef>
                <a:spcPts val="0"/>
              </a:spcBef>
              <a:spcAft>
                <a:spcPts val="450"/>
              </a:spcAft>
              <a:buFont typeface="Arial" panose="020B0604020202020204" pitchFamily="34" charset="0"/>
              <a:buChar char="•"/>
              <a:defRPr sz="1500" b="0"/>
            </a:lvl3pPr>
            <a:lvl4pPr marL="1135856" indent="-257175">
              <a:spcBef>
                <a:spcPts val="0"/>
              </a:spcBef>
              <a:spcAft>
                <a:spcPts val="450"/>
              </a:spcAft>
              <a:buFont typeface="Arial" panose="020B0604020202020204" pitchFamily="34" charset="0"/>
              <a:buChar char="•"/>
              <a:defRPr sz="1500" b="0"/>
            </a:lvl4pPr>
            <a:lvl5pPr marL="1403747" indent="-257175">
              <a:spcBef>
                <a:spcPts val="0"/>
              </a:spcBef>
              <a:spcAft>
                <a:spcPts val="450"/>
              </a:spcAft>
              <a:buFont typeface="Arial" panose="020B0604020202020204" pitchFamily="34" charset="0"/>
              <a:buChar char="•"/>
              <a:defRPr sz="1500" b="0"/>
            </a:lvl5pPr>
          </a:lstStyle>
          <a:p>
            <a:pPr lvl="0"/>
            <a:r>
              <a:rPr lang="en-US" dirty="0"/>
              <a:t>Click to edit Master text</a:t>
            </a:r>
          </a:p>
          <a:p>
            <a:pPr lvl="1"/>
            <a:r>
              <a:rPr lang="en-US" dirty="0"/>
              <a:t>Second </a:t>
            </a:r>
          </a:p>
          <a:p>
            <a:pPr lvl="2"/>
            <a:r>
              <a:rPr lang="en-US" dirty="0"/>
              <a:t>Third level</a:t>
            </a:r>
          </a:p>
          <a:p>
            <a:pPr lvl="3"/>
            <a:r>
              <a:rPr lang="en-US" dirty="0"/>
              <a:t>Fourth level</a:t>
            </a:r>
          </a:p>
          <a:p>
            <a:pPr lvl="4"/>
            <a:r>
              <a:rPr lang="en-US" dirty="0"/>
              <a:t>Fifth level</a:t>
            </a:r>
            <a:endParaRPr lang="en-GB" dirty="0"/>
          </a:p>
        </p:txBody>
      </p:sp>
      <p:sp>
        <p:nvSpPr>
          <p:cNvPr id="4" name="Slide Number Placeholder 5"/>
          <p:cNvSpPr>
            <a:spLocks noGrp="1"/>
          </p:cNvSpPr>
          <p:nvPr>
            <p:ph type="sldNum" sz="quarter" idx="4"/>
          </p:nvPr>
        </p:nvSpPr>
        <p:spPr>
          <a:xfrm>
            <a:off x="11480397" y="44624"/>
            <a:ext cx="568265" cy="365125"/>
          </a:xfrm>
          <a:prstGeom prst="rect">
            <a:avLst/>
          </a:prstGeom>
        </p:spPr>
        <p:txBody>
          <a:bodyPr vert="horz" lIns="91440" tIns="45720" rIns="91440" bIns="45720" rtlCol="0" anchor="ctr"/>
          <a:lstStyle>
            <a:lvl1pPr algn="ctr">
              <a:defRPr sz="750">
                <a:solidFill>
                  <a:schemeClr val="bg1"/>
                </a:solidFill>
              </a:defRPr>
            </a:lvl1pPr>
          </a:lstStyle>
          <a:p>
            <a:fld id="{286289FF-77D9-484B-8E99-7A57C64AA6D5}" type="slidenum">
              <a:rPr lang="en-GB" smtClean="0"/>
              <a:pPr/>
              <a:t>‹#›</a:t>
            </a:fld>
            <a:endParaRPr lang="en-GB" dirty="0"/>
          </a:p>
        </p:txBody>
      </p:sp>
    </p:spTree>
    <p:extLst>
      <p:ext uri="{BB962C8B-B14F-4D97-AF65-F5344CB8AC3E}">
        <p14:creationId xmlns:p14="http://schemas.microsoft.com/office/powerpoint/2010/main" val="3977438986"/>
      </p:ext>
    </p:extLst>
  </p:cSld>
  <p:clrMapOvr>
    <a:masterClrMapping/>
  </p:clrMapOvr>
  <p:extLst>
    <p:ext uri="{DCECCB84-F9BA-43D5-87BE-67443E8EF086}">
      <p15:sldGuideLst xmlns:p15="http://schemas.microsoft.com/office/powerpoint/2012/main">
        <p15:guide id="1" orient="horz" pos="799">
          <p15:clr>
            <a:srgbClr val="FBAE40"/>
          </p15:clr>
        </p15:guide>
        <p15:guide id="2" pos="524">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6D4969F-27C6-CB13-D985-20512A733719}"/>
              </a:ext>
            </a:extLst>
          </p:cNvPr>
          <p:cNvSpPr>
            <a:spLocks noGrp="1"/>
          </p:cNvSpPr>
          <p:nvPr>
            <p:ph type="sldNum" sz="quarter" idx="12"/>
          </p:nvPr>
        </p:nvSpPr>
        <p:spPr>
          <a:xfrm>
            <a:off x="11813959" y="71022"/>
            <a:ext cx="378041" cy="365125"/>
          </a:xfrm>
          <a:prstGeom prst="rect">
            <a:avLst/>
          </a:prstGeom>
        </p:spPr>
        <p:txBody>
          <a:bodyPr/>
          <a:lstStyle>
            <a:lvl1pPr>
              <a:defRPr sz="1000">
                <a:solidFill>
                  <a:schemeClr val="bg1"/>
                </a:solidFill>
              </a:defRPr>
            </a:lvl1pPr>
          </a:lstStyle>
          <a:p>
            <a:fld id="{433469E6-2996-4CE7-A0B2-D744A41A672A}" type="slidenum">
              <a:rPr lang="en-GB" smtClean="0"/>
              <a:pPr/>
              <a:t>‹#›</a:t>
            </a:fld>
            <a:endParaRPr lang="en-GB" dirty="0"/>
          </a:p>
        </p:txBody>
      </p:sp>
      <p:sp>
        <p:nvSpPr>
          <p:cNvPr id="8" name="Text Placeholder 7">
            <a:extLst>
              <a:ext uri="{FF2B5EF4-FFF2-40B4-BE49-F238E27FC236}">
                <a16:creationId xmlns:a16="http://schemas.microsoft.com/office/drawing/2014/main" id="{66CA035F-A2D7-29CF-703A-82C9ED0F9EFA}"/>
              </a:ext>
            </a:extLst>
          </p:cNvPr>
          <p:cNvSpPr>
            <a:spLocks noGrp="1"/>
          </p:cNvSpPr>
          <p:nvPr>
            <p:ph type="body" sz="quarter" idx="13" hasCustomPrompt="1"/>
          </p:nvPr>
        </p:nvSpPr>
        <p:spPr>
          <a:xfrm>
            <a:off x="700582" y="379013"/>
            <a:ext cx="9313430" cy="577850"/>
          </a:xfrm>
          <a:prstGeom prst="rect">
            <a:avLst/>
          </a:prstGeom>
        </p:spPr>
        <p:txBody>
          <a:bodyPr/>
          <a:lstStyle>
            <a:lvl1pPr marL="0" indent="0" algn="l" defTabSz="914400" rtl="0" eaLnBrk="1" latinLnBrk="0" hangingPunct="1">
              <a:lnSpc>
                <a:spcPts val="3600"/>
              </a:lnSpc>
              <a:spcBef>
                <a:spcPct val="0"/>
              </a:spcBef>
              <a:buNone/>
              <a:defRPr lang="en-US" sz="2400" b="0" kern="1200" spc="-80" baseline="0" dirty="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marL="457200" indent="0" algn="l">
              <a:buNone/>
              <a:defRPr sz="2800">
                <a:solidFill>
                  <a:schemeClr val="bg1"/>
                </a:solidFill>
              </a:defRPr>
            </a:lvl2pPr>
          </a:lstStyle>
          <a:p>
            <a:pPr lvl="0"/>
            <a:r>
              <a:rPr lang="en-US" dirty="0"/>
              <a:t>CLICK TO EDIT</a:t>
            </a:r>
          </a:p>
          <a:p>
            <a:pPr lvl="1"/>
            <a:endParaRPr lang="en-GB" dirty="0"/>
          </a:p>
        </p:txBody>
      </p:sp>
      <p:pic>
        <p:nvPicPr>
          <p:cNvPr id="3" name="Picture 2" descr="A yellow paint splash with a sign&#10;&#10;Description automatically generated">
            <a:extLst>
              <a:ext uri="{FF2B5EF4-FFF2-40B4-BE49-F238E27FC236}">
                <a16:creationId xmlns:a16="http://schemas.microsoft.com/office/drawing/2014/main" id="{82F4521C-5BC2-4555-6DA9-162D0E773A9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052736"/>
            <a:ext cx="5718544" cy="5718544"/>
          </a:xfrm>
          <a:prstGeom prst="rect">
            <a:avLst/>
          </a:prstGeom>
        </p:spPr>
      </p:pic>
      <p:sp>
        <p:nvSpPr>
          <p:cNvPr id="5" name="Text Placeholder 4">
            <a:extLst>
              <a:ext uri="{FF2B5EF4-FFF2-40B4-BE49-F238E27FC236}">
                <a16:creationId xmlns:a16="http://schemas.microsoft.com/office/drawing/2014/main" id="{A1458E20-7A29-D7FA-ECD3-0BA80F313A46}"/>
              </a:ext>
            </a:extLst>
          </p:cNvPr>
          <p:cNvSpPr>
            <a:spLocks noGrp="1"/>
          </p:cNvSpPr>
          <p:nvPr>
            <p:ph type="body" sz="quarter" idx="14"/>
          </p:nvPr>
        </p:nvSpPr>
        <p:spPr>
          <a:xfrm>
            <a:off x="5992813" y="1509713"/>
            <a:ext cx="3959055" cy="4260850"/>
          </a:xfrm>
          <a:prstGeom prst="rect">
            <a:avLst/>
          </a:prstGeom>
        </p:spPr>
        <p:txBody>
          <a:bodyPr/>
          <a:lstStyle>
            <a:lvl1pPr marL="342900" indent="-342900">
              <a:lnSpc>
                <a:spcPct val="100000"/>
              </a:lnSpc>
              <a:spcBef>
                <a:spcPts val="0"/>
              </a:spcBef>
              <a:buFont typeface="Arial" panose="020B0604020202020204" pitchFamily="34" charset="0"/>
              <a:buChar char="•"/>
              <a:defRPr sz="2000">
                <a:solidFill>
                  <a:schemeClr val="bg1"/>
                </a:solidFill>
              </a:defRPr>
            </a:lvl1pPr>
            <a:lvl2pPr marL="800100" indent="-342900">
              <a:lnSpc>
                <a:spcPct val="100000"/>
              </a:lnSpc>
              <a:spcBef>
                <a:spcPts val="0"/>
              </a:spcBef>
              <a:buFont typeface="Arial" panose="020B0604020202020204" pitchFamily="34" charset="0"/>
              <a:buChar char="•"/>
              <a:defRPr sz="2000">
                <a:solidFill>
                  <a:schemeClr val="bg1"/>
                </a:solidFill>
              </a:defRPr>
            </a:lvl2pPr>
            <a:lvl3pPr marL="1257300" indent="-342900">
              <a:lnSpc>
                <a:spcPct val="100000"/>
              </a:lnSpc>
              <a:spcBef>
                <a:spcPts val="0"/>
              </a:spcBef>
              <a:buFont typeface="Arial" panose="020B0604020202020204" pitchFamily="34" charset="0"/>
              <a:buChar char="•"/>
              <a:defRPr sz="2000">
                <a:solidFill>
                  <a:schemeClr val="bg1"/>
                </a:solidFill>
              </a:defRPr>
            </a:lvl3pPr>
            <a:lvl4pPr marL="1714500" indent="-342900">
              <a:lnSpc>
                <a:spcPct val="100000"/>
              </a:lnSpc>
              <a:spcBef>
                <a:spcPts val="0"/>
              </a:spcBef>
              <a:buFont typeface="Arial" panose="020B0604020202020204" pitchFamily="34" charset="0"/>
              <a:buChar char="•"/>
              <a:defRPr sz="2000">
                <a:solidFill>
                  <a:schemeClr val="bg1"/>
                </a:solidFill>
              </a:defRPr>
            </a:lvl4pPr>
            <a:lvl5pPr marL="2171700" indent="-342900">
              <a:lnSpc>
                <a:spcPct val="100000"/>
              </a:lnSpc>
              <a:spcBef>
                <a:spcPts val="0"/>
              </a:spcBef>
              <a:buFont typeface="Arial" panose="020B0604020202020204" pitchFamily="34" charset="0"/>
              <a:buChar char="•"/>
              <a:defRPr sz="20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695652286"/>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83"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6D4969F-27C6-CB13-D985-20512A733719}"/>
              </a:ext>
            </a:extLst>
          </p:cNvPr>
          <p:cNvSpPr>
            <a:spLocks noGrp="1"/>
          </p:cNvSpPr>
          <p:nvPr>
            <p:ph type="sldNum" sz="quarter" idx="12"/>
          </p:nvPr>
        </p:nvSpPr>
        <p:spPr>
          <a:xfrm>
            <a:off x="11813959" y="71022"/>
            <a:ext cx="378041" cy="365125"/>
          </a:xfrm>
          <a:prstGeom prst="rect">
            <a:avLst/>
          </a:prstGeom>
        </p:spPr>
        <p:txBody>
          <a:bodyPr/>
          <a:lstStyle>
            <a:lvl1pPr>
              <a:defRPr sz="1000">
                <a:solidFill>
                  <a:schemeClr val="bg1"/>
                </a:solidFill>
              </a:defRPr>
            </a:lvl1pPr>
          </a:lstStyle>
          <a:p>
            <a:fld id="{433469E6-2996-4CE7-A0B2-D744A41A672A}" type="slidenum">
              <a:rPr lang="en-GB" smtClean="0"/>
              <a:pPr/>
              <a:t>‹#›</a:t>
            </a:fld>
            <a:endParaRPr lang="en-GB" dirty="0"/>
          </a:p>
        </p:txBody>
      </p:sp>
      <p:sp>
        <p:nvSpPr>
          <p:cNvPr id="8" name="Text Placeholder 7">
            <a:extLst>
              <a:ext uri="{FF2B5EF4-FFF2-40B4-BE49-F238E27FC236}">
                <a16:creationId xmlns:a16="http://schemas.microsoft.com/office/drawing/2014/main" id="{66CA035F-A2D7-29CF-703A-82C9ED0F9EFA}"/>
              </a:ext>
            </a:extLst>
          </p:cNvPr>
          <p:cNvSpPr>
            <a:spLocks noGrp="1"/>
          </p:cNvSpPr>
          <p:nvPr>
            <p:ph type="body" sz="quarter" idx="13" hasCustomPrompt="1"/>
          </p:nvPr>
        </p:nvSpPr>
        <p:spPr>
          <a:xfrm>
            <a:off x="700582" y="379013"/>
            <a:ext cx="9313430" cy="577850"/>
          </a:xfrm>
          <a:prstGeom prst="rect">
            <a:avLst/>
          </a:prstGeom>
        </p:spPr>
        <p:txBody>
          <a:bodyPr/>
          <a:lstStyle>
            <a:lvl1pPr marL="0" indent="0" algn="l" defTabSz="914400" rtl="0" eaLnBrk="1" latinLnBrk="0" hangingPunct="1">
              <a:lnSpc>
                <a:spcPts val="3600"/>
              </a:lnSpc>
              <a:spcBef>
                <a:spcPct val="0"/>
              </a:spcBef>
              <a:buNone/>
              <a:defRPr lang="en-US" sz="2400" b="0" kern="1200" spc="-80" baseline="0" dirty="0">
                <a:solidFill>
                  <a:schemeClr val="bg1"/>
                </a:solidFill>
                <a:latin typeface="Calibri" panose="020F0502020204030204" pitchFamily="34" charset="0"/>
                <a:ea typeface="Calibri" panose="020F0502020204030204" pitchFamily="34" charset="0"/>
                <a:cs typeface="Calibri" panose="020F0502020204030204" pitchFamily="34" charset="0"/>
              </a:defRPr>
            </a:lvl1pPr>
            <a:lvl2pPr marL="457200" indent="0" algn="l">
              <a:buNone/>
              <a:defRPr sz="2800">
                <a:solidFill>
                  <a:schemeClr val="bg1"/>
                </a:solidFill>
              </a:defRPr>
            </a:lvl2pPr>
          </a:lstStyle>
          <a:p>
            <a:pPr lvl="0"/>
            <a:r>
              <a:rPr lang="en-US" dirty="0"/>
              <a:t>AWARDS</a:t>
            </a:r>
          </a:p>
          <a:p>
            <a:pPr lvl="1"/>
            <a:endParaRPr lang="en-GB" dirty="0"/>
          </a:p>
        </p:txBody>
      </p:sp>
      <p:pic>
        <p:nvPicPr>
          <p:cNvPr id="2" name="Picture 1">
            <a:extLst>
              <a:ext uri="{FF2B5EF4-FFF2-40B4-BE49-F238E27FC236}">
                <a16:creationId xmlns:a16="http://schemas.microsoft.com/office/drawing/2014/main" id="{88E195AB-1C76-9914-2244-9B194124546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57701" y="3871489"/>
            <a:ext cx="2772000" cy="2772000"/>
          </a:xfrm>
          <a:prstGeom prst="rect">
            <a:avLst/>
          </a:prstGeom>
        </p:spPr>
      </p:pic>
      <p:pic>
        <p:nvPicPr>
          <p:cNvPr id="4" name="Picture 3">
            <a:extLst>
              <a:ext uri="{FF2B5EF4-FFF2-40B4-BE49-F238E27FC236}">
                <a16:creationId xmlns:a16="http://schemas.microsoft.com/office/drawing/2014/main" id="{0AC46829-3826-4882-2732-C60B225992A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666013" y="1063177"/>
            <a:ext cx="2772000" cy="2772000"/>
          </a:xfrm>
          <a:prstGeom prst="rect">
            <a:avLst/>
          </a:prstGeom>
        </p:spPr>
      </p:pic>
      <p:pic>
        <p:nvPicPr>
          <p:cNvPr id="7" name="Picture 6">
            <a:extLst>
              <a:ext uri="{FF2B5EF4-FFF2-40B4-BE49-F238E27FC236}">
                <a16:creationId xmlns:a16="http://schemas.microsoft.com/office/drawing/2014/main" id="{11E51733-63FA-06AE-B50A-F0631770EEC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857701" y="1063177"/>
            <a:ext cx="2772000" cy="2772000"/>
          </a:xfrm>
          <a:prstGeom prst="rect">
            <a:avLst/>
          </a:prstGeom>
        </p:spPr>
      </p:pic>
      <p:pic>
        <p:nvPicPr>
          <p:cNvPr id="9" name="Picture 8">
            <a:extLst>
              <a:ext uri="{FF2B5EF4-FFF2-40B4-BE49-F238E27FC236}">
                <a16:creationId xmlns:a16="http://schemas.microsoft.com/office/drawing/2014/main" id="{4FB7E690-EE33-6374-F500-9F676E374C45}"/>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666013" y="3871489"/>
            <a:ext cx="2772000" cy="2772000"/>
          </a:xfrm>
          <a:prstGeom prst="rect">
            <a:avLst/>
          </a:prstGeom>
        </p:spPr>
      </p:pic>
      <p:sp>
        <p:nvSpPr>
          <p:cNvPr id="11" name="Text Placeholder 10">
            <a:extLst>
              <a:ext uri="{FF2B5EF4-FFF2-40B4-BE49-F238E27FC236}">
                <a16:creationId xmlns:a16="http://schemas.microsoft.com/office/drawing/2014/main" id="{B70037FF-06D4-7CC0-4A29-625313330459}"/>
              </a:ext>
            </a:extLst>
          </p:cNvPr>
          <p:cNvSpPr>
            <a:spLocks noGrp="1"/>
          </p:cNvSpPr>
          <p:nvPr>
            <p:ph type="body" sz="quarter" idx="14"/>
          </p:nvPr>
        </p:nvSpPr>
        <p:spPr>
          <a:xfrm>
            <a:off x="3232150" y="1624483"/>
            <a:ext cx="1903269" cy="1485900"/>
          </a:xfrm>
          <a:prstGeom prst="rect">
            <a:avLst/>
          </a:prstGeom>
        </p:spPr>
        <p:txBody>
          <a:bodyPr/>
          <a:lstStyle>
            <a:lvl1pPr marL="0" indent="0">
              <a:buNone/>
              <a:defRPr sz="1600">
                <a:latin typeface="+mj-lt"/>
              </a:defRPr>
            </a:lvl1pPr>
            <a:lvl2pPr marL="457200" indent="0">
              <a:buNone/>
              <a:defRPr sz="1600">
                <a:latin typeface="+mj-lt"/>
              </a:defRPr>
            </a:lvl2pPr>
            <a:lvl3pPr marL="914400" indent="0">
              <a:buNone/>
              <a:defRPr sz="1600">
                <a:latin typeface="+mj-lt"/>
              </a:defRPr>
            </a:lvl3pPr>
            <a:lvl4pPr marL="1371600" indent="0">
              <a:buNone/>
              <a:defRPr sz="1600">
                <a:latin typeface="+mj-lt"/>
              </a:defRPr>
            </a:lvl4pPr>
            <a:lvl5pPr marL="1828800" indent="0">
              <a:buNone/>
              <a:defRPr sz="1600">
                <a:latin typeface="+mj-lt"/>
              </a:defRPr>
            </a:lvl5pPr>
          </a:lstStyle>
          <a:p>
            <a:pPr lvl="0"/>
            <a:r>
              <a:rPr lang="en-US" dirty="0"/>
              <a:t>Click to edit</a:t>
            </a:r>
          </a:p>
        </p:txBody>
      </p:sp>
      <p:sp>
        <p:nvSpPr>
          <p:cNvPr id="13" name="Text Placeholder 12">
            <a:extLst>
              <a:ext uri="{FF2B5EF4-FFF2-40B4-BE49-F238E27FC236}">
                <a16:creationId xmlns:a16="http://schemas.microsoft.com/office/drawing/2014/main" id="{BD6559AC-4BD8-A166-71EA-48A1DE73100A}"/>
              </a:ext>
            </a:extLst>
          </p:cNvPr>
          <p:cNvSpPr>
            <a:spLocks noGrp="1"/>
          </p:cNvSpPr>
          <p:nvPr>
            <p:ph type="body" sz="quarter" idx="15"/>
          </p:nvPr>
        </p:nvSpPr>
        <p:spPr>
          <a:xfrm>
            <a:off x="6096000" y="1624483"/>
            <a:ext cx="1911350" cy="1485900"/>
          </a:xfrm>
          <a:prstGeom prst="rect">
            <a:avLst/>
          </a:prstGeom>
        </p:spPr>
        <p:txBody>
          <a:bodyPr/>
          <a:lstStyle>
            <a:lvl1pPr marL="0" indent="0">
              <a:buNone/>
              <a:defRPr sz="1600">
                <a:latin typeface="+mj-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Click to edit</a:t>
            </a:r>
            <a:endParaRPr lang="en-GB" dirty="0"/>
          </a:p>
        </p:txBody>
      </p:sp>
      <p:sp>
        <p:nvSpPr>
          <p:cNvPr id="15" name="Text Placeholder 14">
            <a:extLst>
              <a:ext uri="{FF2B5EF4-FFF2-40B4-BE49-F238E27FC236}">
                <a16:creationId xmlns:a16="http://schemas.microsoft.com/office/drawing/2014/main" id="{2948A6AD-4027-1CDF-29E3-D0E48EDE2D9C}"/>
              </a:ext>
            </a:extLst>
          </p:cNvPr>
          <p:cNvSpPr>
            <a:spLocks noGrp="1"/>
          </p:cNvSpPr>
          <p:nvPr>
            <p:ph type="body" sz="quarter" idx="16"/>
          </p:nvPr>
        </p:nvSpPr>
        <p:spPr>
          <a:xfrm>
            <a:off x="3232150" y="4877522"/>
            <a:ext cx="1903268" cy="1422400"/>
          </a:xfrm>
          <a:prstGeom prst="rect">
            <a:avLst/>
          </a:prstGeom>
        </p:spPr>
        <p:txBody>
          <a:bodyPr/>
          <a:lstStyle>
            <a:lvl1pPr marL="0" indent="0">
              <a:buNone/>
              <a:defRPr sz="1600">
                <a:latin typeface="+mj-lt"/>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Click to edit</a:t>
            </a:r>
            <a:endParaRPr lang="en-GB" dirty="0"/>
          </a:p>
        </p:txBody>
      </p:sp>
      <p:sp>
        <p:nvSpPr>
          <p:cNvPr id="17" name="Text Placeholder 16">
            <a:extLst>
              <a:ext uri="{FF2B5EF4-FFF2-40B4-BE49-F238E27FC236}">
                <a16:creationId xmlns:a16="http://schemas.microsoft.com/office/drawing/2014/main" id="{ABC3F2AF-55EE-9936-3751-B47F03A16A0F}"/>
              </a:ext>
            </a:extLst>
          </p:cNvPr>
          <p:cNvSpPr>
            <a:spLocks noGrp="1"/>
          </p:cNvSpPr>
          <p:nvPr>
            <p:ph type="body" sz="quarter" idx="17"/>
          </p:nvPr>
        </p:nvSpPr>
        <p:spPr>
          <a:xfrm>
            <a:off x="6096000" y="4877522"/>
            <a:ext cx="1911350" cy="1422400"/>
          </a:xfrm>
          <a:prstGeom prst="rect">
            <a:avLst/>
          </a:prstGeom>
        </p:spPr>
        <p:txBody>
          <a:bodyPr/>
          <a:lstStyle>
            <a:lvl1pPr marL="0" indent="0">
              <a:buNone/>
              <a:defRPr sz="1600">
                <a:latin typeface="+mj-lt"/>
              </a:defRPr>
            </a:lvl1pPr>
          </a:lstStyle>
          <a:p>
            <a:pPr lvl="0"/>
            <a:r>
              <a:rPr lang="en-US" dirty="0"/>
              <a:t>Click to edit</a:t>
            </a:r>
            <a:endParaRPr lang="en-GB" dirty="0"/>
          </a:p>
        </p:txBody>
      </p:sp>
    </p:spTree>
    <p:extLst>
      <p:ext uri="{BB962C8B-B14F-4D97-AF65-F5344CB8AC3E}">
        <p14:creationId xmlns:p14="http://schemas.microsoft.com/office/powerpoint/2010/main" val="2807339714"/>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83"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8ECC8BF-8013-8940-A7F4-460396160A34}"/>
              </a:ext>
            </a:extLst>
          </p:cNvPr>
          <p:cNvSpPr>
            <a:spLocks noGrp="1"/>
          </p:cNvSpPr>
          <p:nvPr>
            <p:ph type="body" sz="quarter" idx="10" hasCustomPrompt="1"/>
          </p:nvPr>
        </p:nvSpPr>
        <p:spPr>
          <a:xfrm>
            <a:off x="751011" y="3562165"/>
            <a:ext cx="3820989" cy="576263"/>
          </a:xfrm>
          <a:prstGeom prst="rect">
            <a:avLst/>
          </a:prstGeom>
        </p:spPr>
        <p:txBody>
          <a:bodyPr/>
          <a:lstStyle>
            <a:lvl1pPr marL="0" indent="0">
              <a:buNone/>
              <a:defRPr sz="2800"/>
            </a:lvl1pPr>
            <a:lvl2pPr>
              <a:defRPr sz="2800"/>
            </a:lvl2pPr>
            <a:lvl3pPr>
              <a:defRPr sz="2800"/>
            </a:lvl3pPr>
            <a:lvl4pPr>
              <a:defRPr sz="2800"/>
            </a:lvl4pPr>
            <a:lvl5pPr>
              <a:defRPr sz="2800"/>
            </a:lvl5pPr>
          </a:lstStyle>
          <a:p>
            <a:pPr lvl="0"/>
            <a:r>
              <a:rPr lang="en-US" dirty="0"/>
              <a:t>CLICK TO EDIT</a:t>
            </a:r>
            <a:endParaRPr lang="en-GB" dirty="0"/>
          </a:p>
        </p:txBody>
      </p:sp>
    </p:spTree>
    <p:extLst>
      <p:ext uri="{BB962C8B-B14F-4D97-AF65-F5344CB8AC3E}">
        <p14:creationId xmlns:p14="http://schemas.microsoft.com/office/powerpoint/2010/main" val="3221864537"/>
      </p:ext>
    </p:extLst>
  </p:cSld>
  <p:clrMapOvr>
    <a:masterClrMapping/>
  </p:clrMapOvr>
  <p:extLst>
    <p:ext uri="{DCECCB84-F9BA-43D5-87BE-67443E8EF086}">
      <p15:sldGuideLst xmlns:p15="http://schemas.microsoft.com/office/powerpoint/2012/main">
        <p15:guide id="1" orient="horz" pos="2523" userDrawn="1">
          <p15:clr>
            <a:srgbClr val="FBAE40"/>
          </p15:clr>
        </p15:guide>
        <p15:guide id="2" pos="529"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5.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5.xml"/><Relationship Id="rId1" Type="http://schemas.openxmlformats.org/officeDocument/2006/relationships/slideLayout" Target="../slideLayouts/slideLayout6.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6.xml"/><Relationship Id="rId1" Type="http://schemas.openxmlformats.org/officeDocument/2006/relationships/slideLayout" Target="../slideLayouts/slideLayout7.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7.xml"/><Relationship Id="rId1" Type="http://schemas.openxmlformats.org/officeDocument/2006/relationships/slideLayout" Target="../slideLayouts/slideLayout8.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8.xml"/><Relationship Id="rId1" Type="http://schemas.openxmlformats.org/officeDocument/2006/relationships/slideLayout" Target="../slideLayouts/slideLayout9.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theme" Target="../theme/theme9.xml"/><Relationship Id="rId1" Type="http://schemas.openxmlformats.org/officeDocument/2006/relationships/slideLayout" Target="../slideLayouts/slideLayout10.xml"/></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theme" Target="../theme/theme10.xml"/><Relationship Id="rId1" Type="http://schemas.openxmlformats.org/officeDocument/2006/relationships/slideLayout" Target="../slideLayouts/slideLayout11.xml"/></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theme" Target="../theme/theme11.xml"/><Relationship Id="rId1" Type="http://schemas.openxmlformats.org/officeDocument/2006/relationships/slideLayout" Target="../slideLayouts/slideLayout12.xml"/><Relationship Id="rId4" Type="http://schemas.openxmlformats.org/officeDocument/2006/relationships/image" Target="../media/image11.png"/></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theme" Target="../theme/theme12.xml"/><Relationship Id="rId1" Type="http://schemas.openxmlformats.org/officeDocument/2006/relationships/slideLayout" Target="../slideLayouts/slideLayout13.xml"/></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theme" Target="../theme/theme13.xml"/><Relationship Id="rId1" Type="http://schemas.openxmlformats.org/officeDocument/2006/relationships/slideLayout" Target="../slideLayouts/slideLayout14.xml"/></Relationships>
</file>

<file path=ppt/slideMasters/_rels/slideMaster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theme" Target="../theme/theme14.xml"/><Relationship Id="rId1" Type="http://schemas.openxmlformats.org/officeDocument/2006/relationships/slideLayout" Target="../slideLayouts/slideLayout15.xml"/></Relationships>
</file>

<file path=ppt/slideMasters/_rels/slideMaster15.xml.rels><?xml version="1.0" encoding="UTF-8" standalone="yes"?>
<Relationships xmlns="http://schemas.openxmlformats.org/package/2006/relationships"><Relationship Id="rId3" Type="http://schemas.openxmlformats.org/officeDocument/2006/relationships/theme" Target="../theme/theme15.xml"/><Relationship Id="rId2" Type="http://schemas.openxmlformats.org/officeDocument/2006/relationships/slideLayout" Target="../slideLayouts/slideLayout17.xml"/><Relationship Id="rId1" Type="http://schemas.openxmlformats.org/officeDocument/2006/relationships/slideLayout" Target="../slideLayouts/slideLayout16.xml"/><Relationship Id="rId4" Type="http://schemas.openxmlformats.org/officeDocument/2006/relationships/image" Target="../media/image15.png"/></Relationships>
</file>

<file path=ppt/slideMasters/_rels/slideMaster16.xml.rels><?xml version="1.0" encoding="UTF-8" standalone="yes"?>
<Relationships xmlns="http://schemas.openxmlformats.org/package/2006/relationships"><Relationship Id="rId3" Type="http://schemas.openxmlformats.org/officeDocument/2006/relationships/theme" Target="../theme/theme16.xml"/><Relationship Id="rId2" Type="http://schemas.openxmlformats.org/officeDocument/2006/relationships/slideLayout" Target="../slideLayouts/slideLayout19.xml"/><Relationship Id="rId1" Type="http://schemas.openxmlformats.org/officeDocument/2006/relationships/slideLayout" Target="../slideLayouts/slideLayout18.xml"/><Relationship Id="rId4" Type="http://schemas.openxmlformats.org/officeDocument/2006/relationships/image" Target="../media/image16.png"/></Relationships>
</file>

<file path=ppt/slideMasters/_rels/slideMaster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theme" Target="../theme/theme17.xml"/><Relationship Id="rId1" Type="http://schemas.openxmlformats.org/officeDocument/2006/relationships/slideLayout" Target="../slideLayouts/slideLayout20.xml"/></Relationships>
</file>

<file path=ppt/slideMasters/_rels/slideMaster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theme" Target="../theme/theme18.xml"/><Relationship Id="rId1" Type="http://schemas.openxmlformats.org/officeDocument/2006/relationships/slideLayout" Target="../slideLayouts/slideLayout21.xml"/></Relationships>
</file>

<file path=ppt/slideMasters/_rels/slideMaster19.xml.rels><?xml version="1.0" encoding="UTF-8" standalone="yes"?>
<Relationships xmlns="http://schemas.openxmlformats.org/package/2006/relationships"><Relationship Id="rId3" Type="http://schemas.openxmlformats.org/officeDocument/2006/relationships/theme" Target="../theme/theme19.xml"/><Relationship Id="rId2" Type="http://schemas.openxmlformats.org/officeDocument/2006/relationships/slideLayout" Target="../slideLayouts/slideLayout23.xml"/><Relationship Id="rId1" Type="http://schemas.openxmlformats.org/officeDocument/2006/relationships/slideLayout" Target="../slideLayouts/slideLayout22.xml"/><Relationship Id="rId4" Type="http://schemas.openxmlformats.org/officeDocument/2006/relationships/image" Target="../media/image8.png"/></Relationships>
</file>

<file path=ppt/slideMasters/_rels/slideMaster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theme" Target="../theme/theme20.xml"/><Relationship Id="rId1" Type="http://schemas.openxmlformats.org/officeDocument/2006/relationships/slideLayout" Target="../slideLayouts/slideLayout24.xml"/></Relationships>
</file>

<file path=ppt/slideMasters/_rels/slideMaster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theme" Target="../theme/theme21.xml"/><Relationship Id="rId1" Type="http://schemas.openxmlformats.org/officeDocument/2006/relationships/slideLayout" Target="../slideLayouts/slideLayout25.xml"/></Relationships>
</file>

<file path=ppt/slideMasters/_rels/slideMaster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theme" Target="../theme/theme22.xml"/><Relationship Id="rId1"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0D9CF1F-DDC1-1891-4DE6-1693F4640F4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0" y="0"/>
            <a:ext cx="12240681" cy="6885383"/>
          </a:xfrm>
          <a:prstGeom prst="rect">
            <a:avLst/>
          </a:prstGeom>
        </p:spPr>
      </p:pic>
    </p:spTree>
    <p:extLst>
      <p:ext uri="{BB962C8B-B14F-4D97-AF65-F5344CB8AC3E}">
        <p14:creationId xmlns:p14="http://schemas.microsoft.com/office/powerpoint/2010/main" val="347044281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DD2E3F6-AB29-3310-6495-63A3BCBF9305}"/>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0" y="0"/>
            <a:ext cx="12192000" cy="6857999"/>
          </a:xfrm>
          <a:prstGeom prst="rect">
            <a:avLst/>
          </a:prstGeom>
        </p:spPr>
      </p:pic>
    </p:spTree>
    <p:extLst>
      <p:ext uri="{BB962C8B-B14F-4D97-AF65-F5344CB8AC3E}">
        <p14:creationId xmlns:p14="http://schemas.microsoft.com/office/powerpoint/2010/main" val="3114647279"/>
      </p:ext>
    </p:extLst>
  </p:cSld>
  <p:clrMap bg1="lt1" tx1="dk1" bg2="lt2" tx2="dk2" accent1="accent1" accent2="accent2" accent3="accent3" accent4="accent4" accent5="accent5" accent6="accent6" hlink="hlink" folHlink="folHlink"/>
  <p:sldLayoutIdLst>
    <p:sldLayoutId id="2147483651" r:id="rId1"/>
    <p:sldLayoutId id="214748368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A yellow and grey wave&#10;&#10;Description automatically generated">
            <a:extLst>
              <a:ext uri="{FF2B5EF4-FFF2-40B4-BE49-F238E27FC236}">
                <a16:creationId xmlns:a16="http://schemas.microsoft.com/office/drawing/2014/main" id="{4D8DAFAC-51F4-4E1F-08D3-24AD96AB763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86137012"/>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63B5A51-8C34-C4CC-5187-3C63B473827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0" y="0"/>
            <a:ext cx="12192000" cy="6857999"/>
          </a:xfrm>
          <a:prstGeom prst="rect">
            <a:avLst/>
          </a:prstGeom>
        </p:spPr>
      </p:pic>
    </p:spTree>
    <p:extLst>
      <p:ext uri="{BB962C8B-B14F-4D97-AF65-F5344CB8AC3E}">
        <p14:creationId xmlns:p14="http://schemas.microsoft.com/office/powerpoint/2010/main" val="1465440647"/>
      </p:ext>
    </p:extLst>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1C7728E-832E-6FD3-47E3-E3EB548DA60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 y="0"/>
            <a:ext cx="12191998" cy="6857999"/>
          </a:xfrm>
          <a:prstGeom prst="rect">
            <a:avLst/>
          </a:prstGeom>
        </p:spPr>
      </p:pic>
    </p:spTree>
    <p:extLst>
      <p:ext uri="{BB962C8B-B14F-4D97-AF65-F5344CB8AC3E}">
        <p14:creationId xmlns:p14="http://schemas.microsoft.com/office/powerpoint/2010/main" val="2217239287"/>
      </p:ext>
    </p:extLst>
  </p:cSld>
  <p:clrMap bg1="lt1" tx1="dk1" bg2="lt2" tx2="dk2" accent1="accent1" accent2="accent2" accent3="accent3" accent4="accent4" accent5="accent5" accent6="accent6" hlink="hlink" folHlink="folHlink"/>
  <p:sldLayoutIdLst>
    <p:sldLayoutId id="214748365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FFA6370-6603-C6E7-CB0F-1F1072D8DD99}"/>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 y="0"/>
            <a:ext cx="12191998" cy="6857999"/>
          </a:xfrm>
          <a:prstGeom prst="rect">
            <a:avLst/>
          </a:prstGeom>
        </p:spPr>
      </p:pic>
    </p:spTree>
    <p:extLst>
      <p:ext uri="{BB962C8B-B14F-4D97-AF65-F5344CB8AC3E}">
        <p14:creationId xmlns:p14="http://schemas.microsoft.com/office/powerpoint/2010/main" val="4212810841"/>
      </p:ext>
    </p:extLst>
  </p:cSld>
  <p:clrMap bg1="lt1" tx1="dk1" bg2="lt2" tx2="dk2" accent1="accent1" accent2="accent2" accent3="accent3" accent4="accent4" accent5="accent5" accent6="accent6" hlink="hlink" folHlink="folHlink"/>
  <p:sldLayoutIdLst>
    <p:sldLayoutId id="214748365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24" userDrawn="1">
          <p15:clr>
            <a:srgbClr val="F26B43"/>
          </p15:clr>
        </p15:guide>
        <p15:guide id="2" pos="4702"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5CCE1F-00E8-CEE6-E43B-343092B5E869}"/>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 y="0"/>
            <a:ext cx="12191998" cy="6857999"/>
          </a:xfrm>
          <a:prstGeom prst="rect">
            <a:avLst/>
          </a:prstGeom>
        </p:spPr>
      </p:pic>
    </p:spTree>
    <p:extLst>
      <p:ext uri="{BB962C8B-B14F-4D97-AF65-F5344CB8AC3E}">
        <p14:creationId xmlns:p14="http://schemas.microsoft.com/office/powerpoint/2010/main" val="359488175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24" userDrawn="1">
          <p15:clr>
            <a:srgbClr val="F26B43"/>
          </p15:clr>
        </p15:guide>
        <p15:guide id="2" pos="4702"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9FF8818-2395-BBC4-1225-A9EBFAE892D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 y="0"/>
            <a:ext cx="12191999" cy="6857999"/>
          </a:xfrm>
          <a:prstGeom prst="rect">
            <a:avLst/>
          </a:prstGeom>
        </p:spPr>
      </p:pic>
    </p:spTree>
    <p:extLst>
      <p:ext uri="{BB962C8B-B14F-4D97-AF65-F5344CB8AC3E}">
        <p14:creationId xmlns:p14="http://schemas.microsoft.com/office/powerpoint/2010/main" val="3926893976"/>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24" userDrawn="1">
          <p15:clr>
            <a:srgbClr val="F26B43"/>
          </p15:clr>
        </p15:guide>
        <p15:guide id="2" pos="4702" userDrawn="1">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6F87ED6-2A6F-E218-B91C-7FE08177B8E9}"/>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 y="0"/>
            <a:ext cx="12191998" cy="6857998"/>
          </a:xfrm>
          <a:prstGeom prst="rect">
            <a:avLst/>
          </a:prstGeom>
        </p:spPr>
      </p:pic>
    </p:spTree>
    <p:extLst>
      <p:ext uri="{BB962C8B-B14F-4D97-AF65-F5344CB8AC3E}">
        <p14:creationId xmlns:p14="http://schemas.microsoft.com/office/powerpoint/2010/main" val="468612760"/>
      </p:ext>
    </p:extLst>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24" userDrawn="1">
          <p15:clr>
            <a:srgbClr val="F26B43"/>
          </p15:clr>
        </p15:guide>
        <p15:guide id="2" pos="4702" userDrawn="1">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87487CC-8ADE-2FC6-138E-290D95AC73A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 y="0"/>
            <a:ext cx="12191996" cy="6857998"/>
          </a:xfrm>
          <a:prstGeom prst="rect">
            <a:avLst/>
          </a:prstGeom>
        </p:spPr>
      </p:pic>
    </p:spTree>
    <p:extLst>
      <p:ext uri="{BB962C8B-B14F-4D97-AF65-F5344CB8AC3E}">
        <p14:creationId xmlns:p14="http://schemas.microsoft.com/office/powerpoint/2010/main" val="3220632756"/>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24" userDrawn="1">
          <p15:clr>
            <a:srgbClr val="F26B43"/>
          </p15:clr>
        </p15:guide>
        <p15:guide id="2" pos="4702" userDrawn="1">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87487CC-8ADE-2FC6-138E-290D95AC73A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 y="0"/>
            <a:ext cx="12191996" cy="6857998"/>
          </a:xfrm>
          <a:prstGeom prst="rect">
            <a:avLst/>
          </a:prstGeom>
        </p:spPr>
      </p:pic>
      <p:pic>
        <p:nvPicPr>
          <p:cNvPr id="5" name="Picture 4">
            <a:extLst>
              <a:ext uri="{FF2B5EF4-FFF2-40B4-BE49-F238E27FC236}">
                <a16:creationId xmlns:a16="http://schemas.microsoft.com/office/drawing/2014/main" id="{733CD694-B783-62D6-94E6-82E72891D2EC}"/>
              </a:ext>
            </a:extLst>
          </p:cNvPr>
          <p:cNvPicPr>
            <a:picLocks noChangeAspect="1"/>
          </p:cNvPicPr>
          <p:nvPr userDrawn="1"/>
        </p:nvPicPr>
        <p:blipFill>
          <a:blip r:embed="rId4"/>
          <a:stretch>
            <a:fillRect/>
          </a:stretch>
        </p:blipFill>
        <p:spPr>
          <a:xfrm>
            <a:off x="9499109" y="8878"/>
            <a:ext cx="2692888" cy="3429000"/>
          </a:xfrm>
          <a:prstGeom prst="rect">
            <a:avLst/>
          </a:prstGeom>
        </p:spPr>
      </p:pic>
    </p:spTree>
    <p:extLst>
      <p:ext uri="{BB962C8B-B14F-4D97-AF65-F5344CB8AC3E}">
        <p14:creationId xmlns:p14="http://schemas.microsoft.com/office/powerpoint/2010/main" val="739572424"/>
      </p:ext>
    </p:extLst>
  </p:cSld>
  <p:clrMap bg1="lt1" tx1="dk1" bg2="lt2" tx2="dk2" accent1="accent1" accent2="accent2" accent3="accent3" accent4="accent4" accent5="accent5" accent6="accent6" hlink="hlink" folHlink="folHlink"/>
  <p:sldLayoutIdLst>
    <p:sldLayoutId id="214748369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24">
          <p15:clr>
            <a:srgbClr val="F26B43"/>
          </p15:clr>
        </p15:guide>
        <p15:guide id="2" pos="4702">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CC001E-8D3F-0455-B944-21B639EE128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 y="0"/>
            <a:ext cx="12191998" cy="6857998"/>
          </a:xfrm>
          <a:prstGeom prst="rect">
            <a:avLst/>
          </a:prstGeom>
        </p:spPr>
      </p:pic>
    </p:spTree>
    <p:extLst>
      <p:ext uri="{BB962C8B-B14F-4D97-AF65-F5344CB8AC3E}">
        <p14:creationId xmlns:p14="http://schemas.microsoft.com/office/powerpoint/2010/main" val="498880946"/>
      </p:ext>
    </p:extLst>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24" userDrawn="1">
          <p15:clr>
            <a:srgbClr val="F26B43"/>
          </p15:clr>
        </p15:guide>
        <p15:guide id="2" pos="4702" userDrawn="1">
          <p15:clr>
            <a:srgbClr val="F26B43"/>
          </p15:clr>
        </p15:guide>
      </p15:sldGuideLst>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01041AE-731D-27F7-92A9-C7536AE0340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 y="0"/>
            <a:ext cx="12191998" cy="6857999"/>
          </a:xfrm>
          <a:prstGeom prst="rect">
            <a:avLst/>
          </a:prstGeom>
        </p:spPr>
      </p:pic>
    </p:spTree>
    <p:extLst>
      <p:ext uri="{BB962C8B-B14F-4D97-AF65-F5344CB8AC3E}">
        <p14:creationId xmlns:p14="http://schemas.microsoft.com/office/powerpoint/2010/main" val="3833680237"/>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24" userDrawn="1">
          <p15:clr>
            <a:srgbClr val="F26B43"/>
          </p15:clr>
        </p15:guide>
        <p15:guide id="2" pos="4702" userDrawn="1">
          <p15:clr>
            <a:srgbClr val="F26B43"/>
          </p15:clr>
        </p15:guide>
      </p15:sldGuideLst>
    </p:ext>
  </p:extLst>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068F3AA-AB92-58F2-ECF6-996C405F81E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 y="0"/>
            <a:ext cx="12191996" cy="6857998"/>
          </a:xfrm>
          <a:prstGeom prst="rect">
            <a:avLst/>
          </a:prstGeom>
        </p:spPr>
      </p:pic>
    </p:spTree>
    <p:extLst>
      <p:ext uri="{BB962C8B-B14F-4D97-AF65-F5344CB8AC3E}">
        <p14:creationId xmlns:p14="http://schemas.microsoft.com/office/powerpoint/2010/main" val="811895861"/>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24" userDrawn="1">
          <p15:clr>
            <a:srgbClr val="F26B43"/>
          </p15:clr>
        </p15:guide>
        <p15:guide id="2" pos="4702" userDrawn="1">
          <p15:clr>
            <a:srgbClr val="F26B43"/>
          </p15:clr>
        </p15:guide>
      </p15:sldGuideLst>
    </p:ext>
  </p:extLst>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95A22D-C334-F897-DB28-1368A28F76E6}"/>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2" y="0"/>
            <a:ext cx="12191996" cy="6857998"/>
          </a:xfrm>
          <a:prstGeom prst="rect">
            <a:avLst/>
          </a:prstGeom>
        </p:spPr>
      </p:pic>
    </p:spTree>
    <p:extLst>
      <p:ext uri="{BB962C8B-B14F-4D97-AF65-F5344CB8AC3E}">
        <p14:creationId xmlns:p14="http://schemas.microsoft.com/office/powerpoint/2010/main" val="395423873"/>
      </p:ext>
    </p:extLst>
  </p:cSld>
  <p:clrMap bg1="lt1" tx1="dk1" bg2="lt2" tx2="dk2" accent1="accent1" accent2="accent2" accent3="accent3" accent4="accent4" accent5="accent5" accent6="accent6" hlink="hlink" folHlink="folHlink"/>
  <p:sldLayoutIdLst>
    <p:sldLayoutId id="2147483675" r:id="rId1"/>
    <p:sldLayoutId id="214748368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24" userDrawn="1">
          <p15:clr>
            <a:srgbClr val="F26B43"/>
          </p15:clr>
        </p15:guide>
        <p15:guide id="2" pos="4702" userDrawn="1">
          <p15:clr>
            <a:srgbClr val="F26B43"/>
          </p15:clr>
        </p15:guide>
      </p15:sldGuideLst>
    </p:ext>
  </p:extLst>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0851FF5B-CE88-9598-6E00-E80FBB9B16A2}"/>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3948113"/>
            <a:ext cx="12192000" cy="2909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5995727"/>
      </p:ext>
    </p:extLst>
  </p:cSld>
  <p:clrMap bg1="lt1" tx1="dk1" bg2="lt2" tx2="dk2" accent1="accent1" accent2="accent2" accent3="accent3" accent4="accent4" accent5="accent5" accent6="accent6" hlink="hlink" folHlink="folHlink"/>
  <p:sldLayoutIdLst>
    <p:sldLayoutId id="2147483691" r:id="rId1"/>
    <p:sldLayoutId id="214748369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24">
          <p15:clr>
            <a:srgbClr val="F26B43"/>
          </p15:clr>
        </p15:guide>
        <p15:guide id="2" pos="4702">
          <p15:clr>
            <a:srgbClr val="F26B43"/>
          </p15:clr>
        </p15:guide>
      </p15:sldGuideLst>
    </p:ext>
  </p:extLst>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A2199B5-F431-A42A-8A74-513BA5E4E2B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 y="0"/>
            <a:ext cx="12191996" cy="6857998"/>
          </a:xfrm>
          <a:prstGeom prst="rect">
            <a:avLst/>
          </a:prstGeom>
        </p:spPr>
      </p:pic>
    </p:spTree>
    <p:extLst>
      <p:ext uri="{BB962C8B-B14F-4D97-AF65-F5344CB8AC3E}">
        <p14:creationId xmlns:p14="http://schemas.microsoft.com/office/powerpoint/2010/main" val="3225165322"/>
      </p:ext>
    </p:extLst>
  </p:cSld>
  <p:clrMap bg1="lt1" tx1="dk1" bg2="lt2" tx2="dk2" accent1="accent1" accent2="accent2" accent3="accent3" accent4="accent4" accent5="accent5" accent6="accent6" hlink="hlink" folHlink="folHlink"/>
  <p:sldLayoutIdLst>
    <p:sldLayoutId id="214748368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24" userDrawn="1">
          <p15:clr>
            <a:srgbClr val="F26B43"/>
          </p15:clr>
        </p15:guide>
        <p15:guide id="2" pos="4702" userDrawn="1">
          <p15:clr>
            <a:srgbClr val="F26B43"/>
          </p15:clr>
        </p15:guide>
      </p15:sldGuideLst>
    </p:ext>
  </p:extLst>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DA3D9B3-2D3B-B841-DC0A-29C01DF481F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 y="0"/>
            <a:ext cx="12191996" cy="6857997"/>
          </a:xfrm>
          <a:prstGeom prst="rect">
            <a:avLst/>
          </a:prstGeom>
        </p:spPr>
      </p:pic>
    </p:spTree>
    <p:extLst>
      <p:ext uri="{BB962C8B-B14F-4D97-AF65-F5344CB8AC3E}">
        <p14:creationId xmlns:p14="http://schemas.microsoft.com/office/powerpoint/2010/main" val="582080693"/>
      </p:ext>
    </p:extLst>
  </p:cSld>
  <p:clrMap bg1="lt1" tx1="dk1" bg2="lt2" tx2="dk2" accent1="accent1" accent2="accent2" accent3="accent3" accent4="accent4" accent5="accent5" accent6="accent6" hlink="hlink" folHlink="folHlink"/>
  <p:sldLayoutIdLst>
    <p:sldLayoutId id="214748368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24" userDrawn="1">
          <p15:clr>
            <a:srgbClr val="F26B43"/>
          </p15:clr>
        </p15:guide>
        <p15:guide id="2" pos="4702" userDrawn="1">
          <p15:clr>
            <a:srgbClr val="F26B43"/>
          </p15:clr>
        </p15:guide>
      </p15:sldGuideLst>
    </p:ext>
  </p:extLst>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C26822F-0285-80B9-19A7-2A2DDC79F58E}"/>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1" y="0"/>
            <a:ext cx="12191999" cy="6857999"/>
          </a:xfrm>
          <a:prstGeom prst="rect">
            <a:avLst/>
          </a:prstGeom>
        </p:spPr>
      </p:pic>
    </p:spTree>
    <p:extLst>
      <p:ext uri="{BB962C8B-B14F-4D97-AF65-F5344CB8AC3E}">
        <p14:creationId xmlns:p14="http://schemas.microsoft.com/office/powerpoint/2010/main" val="571611386"/>
      </p:ext>
    </p:extLst>
  </p:cSld>
  <p:clrMap bg1="lt1" tx1="dk1" bg2="lt2" tx2="dk2" accent1="accent1" accent2="accent2" accent3="accent3" accent4="accent4" accent5="accent5" accent6="accent6" hlink="hlink" folHlink="folHlink"/>
  <p:sldLayoutIdLst>
    <p:sldLayoutId id="2147483681" r:id="rId1"/>
    <p:sldLayoutId id="214748369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24" userDrawn="1">
          <p15:clr>
            <a:srgbClr val="F26B43"/>
          </p15:clr>
        </p15:guide>
        <p15:guide id="2" pos="4702" userDrawn="1">
          <p15:clr>
            <a:srgbClr val="F26B43"/>
          </p15:clr>
        </p15:guide>
      </p15:sldGuideLst>
    </p:ext>
  </p:extLst>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AECA30E-26BD-6667-B0F4-2A03F36ED10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 y="0"/>
            <a:ext cx="12191996" cy="6857997"/>
          </a:xfrm>
          <a:prstGeom prst="rect">
            <a:avLst/>
          </a:prstGeom>
        </p:spPr>
      </p:pic>
    </p:spTree>
    <p:extLst>
      <p:ext uri="{BB962C8B-B14F-4D97-AF65-F5344CB8AC3E}">
        <p14:creationId xmlns:p14="http://schemas.microsoft.com/office/powerpoint/2010/main" val="3144527178"/>
      </p:ext>
    </p:extLst>
  </p:cSld>
  <p:clrMap bg1="lt1" tx1="dk1" bg2="lt2" tx2="dk2" accent1="accent1" accent2="accent2" accent3="accent3" accent4="accent4" accent5="accent5" accent6="accent6" hlink="hlink" folHlink="folHlink"/>
  <p:sldLayoutIdLst>
    <p:sldLayoutId id="214748367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24" userDrawn="1">
          <p15:clr>
            <a:srgbClr val="F26B43"/>
          </p15:clr>
        </p15:guide>
        <p15:guide id="2" pos="4702" userDrawn="1">
          <p15:clr>
            <a:srgbClr val="F26B43"/>
          </p15:clr>
        </p15:guide>
      </p15:sldGuideLst>
    </p:ext>
  </p:extLst>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AECA30E-26BD-6667-B0F4-2A03F36ED10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 y="0"/>
            <a:ext cx="12191996" cy="6857997"/>
          </a:xfrm>
          <a:prstGeom prst="rect">
            <a:avLst/>
          </a:prstGeom>
        </p:spPr>
      </p:pic>
    </p:spTree>
    <p:extLst>
      <p:ext uri="{BB962C8B-B14F-4D97-AF65-F5344CB8AC3E}">
        <p14:creationId xmlns:p14="http://schemas.microsoft.com/office/powerpoint/2010/main" val="2005919484"/>
      </p:ext>
    </p:extLst>
  </p:cSld>
  <p:clrMap bg1="lt1" tx1="dk1" bg2="lt2" tx2="dk2" accent1="accent1" accent2="accent2" accent3="accent3" accent4="accent4" accent5="accent5" accent6="accent6" hlink="hlink" folHlink="folHlink"/>
  <p:sldLayoutIdLst>
    <p:sldLayoutId id="214748368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24" userDrawn="1">
          <p15:clr>
            <a:srgbClr val="F26B43"/>
          </p15:clr>
        </p15:guide>
        <p15:guide id="2" pos="4702" userDrawn="1">
          <p15:clr>
            <a:srgbClr val="F26B43"/>
          </p15:clr>
        </p15:guide>
      </p15:sldGuideLst>
    </p:ext>
  </p:extLst>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8BF477-5527-5DFB-1FA5-BF101788C8AF}"/>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0" y="0"/>
            <a:ext cx="12240681" cy="6885382"/>
          </a:xfrm>
          <a:prstGeom prst="rect">
            <a:avLst/>
          </a:prstGeom>
        </p:spPr>
      </p:pic>
    </p:spTree>
    <p:extLst>
      <p:ext uri="{BB962C8B-B14F-4D97-AF65-F5344CB8AC3E}">
        <p14:creationId xmlns:p14="http://schemas.microsoft.com/office/powerpoint/2010/main" val="365089416"/>
      </p:ext>
    </p:extLst>
  </p:cSld>
  <p:clrMap bg1="lt1" tx1="dk1" bg2="lt2" tx2="dk2" accent1="accent1" accent2="accent2" accent3="accent3" accent4="accent4" accent5="accent5" accent6="accent6" hlink="hlink" folHlink="folHlink"/>
  <p:sldLayoutIdLst>
    <p:sldLayoutId id="214748367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24" userDrawn="1">
          <p15:clr>
            <a:srgbClr val="F26B43"/>
          </p15:clr>
        </p15:guide>
        <p15:guide id="2" pos="470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9.png"/><Relationship Id="rId7" Type="http://schemas.openxmlformats.org/officeDocument/2006/relationships/image" Target="../media/image32.jpg"/><Relationship Id="rId2" Type="http://schemas.openxmlformats.org/officeDocument/2006/relationships/image" Target="../media/image28.png"/><Relationship Id="rId1" Type="http://schemas.openxmlformats.org/officeDocument/2006/relationships/slideLayout" Target="../slideLayouts/slideLayout12.xml"/><Relationship Id="rId6" Type="http://schemas.openxmlformats.org/officeDocument/2006/relationships/hyperlink" Target="mailto:csaven@ENSafrica.com" TargetMode="External"/><Relationship Id="rId5" Type="http://schemas.openxmlformats.org/officeDocument/2006/relationships/image" Target="../media/image31.png"/><Relationship Id="rId4" Type="http://schemas.openxmlformats.org/officeDocument/2006/relationships/image" Target="../media/image30.svg"/><Relationship Id="rId9" Type="http://schemas.openxmlformats.org/officeDocument/2006/relationships/image" Target="../media/image34.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0503471-1059-E4D2-037D-DABD89545287}"/>
              </a:ext>
            </a:extLst>
          </p:cNvPr>
          <p:cNvSpPr txBox="1"/>
          <p:nvPr/>
        </p:nvSpPr>
        <p:spPr>
          <a:xfrm>
            <a:off x="726649" y="1838182"/>
            <a:ext cx="10662840" cy="2985433"/>
          </a:xfrm>
          <a:prstGeom prst="rect">
            <a:avLst/>
          </a:prstGeom>
          <a:noFill/>
        </p:spPr>
        <p:txBody>
          <a:bodyPr wrap="square" rtlCol="0">
            <a:spAutoFit/>
          </a:bodyPr>
          <a:lstStyle/>
          <a:p>
            <a:pPr algn="l"/>
            <a:r>
              <a:rPr lang="en-US" sz="4800" dirty="0"/>
              <a:t>ENS – Cross-border Finance/English law Debt Finance Capabilities</a:t>
            </a:r>
            <a:endParaRPr lang="en-GB" sz="4800" dirty="0"/>
          </a:p>
          <a:p>
            <a:endParaRPr lang="en-US" sz="3600" b="1" dirty="0"/>
          </a:p>
          <a:p>
            <a:r>
              <a:rPr lang="en-US" sz="2000" b="1" dirty="0"/>
              <a:t>July 2024</a:t>
            </a:r>
          </a:p>
          <a:p>
            <a:endParaRPr lang="en-US" sz="3600" b="1" dirty="0"/>
          </a:p>
        </p:txBody>
      </p:sp>
    </p:spTree>
    <p:extLst>
      <p:ext uri="{BB962C8B-B14F-4D97-AF65-F5344CB8AC3E}">
        <p14:creationId xmlns:p14="http://schemas.microsoft.com/office/powerpoint/2010/main" val="36114993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8DD437DE-17EE-B20F-74E1-C5C6EE9CECC2}"/>
              </a:ext>
            </a:extLst>
          </p:cNvPr>
          <p:cNvPicPr>
            <a:picLocks noChangeAspect="1"/>
          </p:cNvPicPr>
          <p:nvPr/>
        </p:nvPicPr>
        <p:blipFill>
          <a:blip r:embed="rId2"/>
          <a:stretch>
            <a:fillRect/>
          </a:stretch>
        </p:blipFill>
        <p:spPr>
          <a:xfrm>
            <a:off x="-2152551" y="-282839"/>
            <a:ext cx="15706422" cy="8834861"/>
          </a:xfrm>
          <a:prstGeom prst="rect">
            <a:avLst/>
          </a:prstGeom>
        </p:spPr>
      </p:pic>
      <p:sp>
        <p:nvSpPr>
          <p:cNvPr id="4" name="Slide Number Placeholder 3">
            <a:extLst>
              <a:ext uri="{FF2B5EF4-FFF2-40B4-BE49-F238E27FC236}">
                <a16:creationId xmlns:a16="http://schemas.microsoft.com/office/drawing/2014/main" id="{6B907B99-6D8D-08D6-0418-46BE78047BAD}"/>
              </a:ext>
            </a:extLst>
          </p:cNvPr>
          <p:cNvSpPr>
            <a:spLocks noGrp="1"/>
          </p:cNvSpPr>
          <p:nvPr>
            <p:ph type="sldNum" sz="quarter" idx="12"/>
          </p:nvPr>
        </p:nvSpPr>
        <p:spPr/>
        <p:txBody>
          <a:bodyPr/>
          <a:lstStyle/>
          <a:p>
            <a:fld id="{286289FF-77D9-484B-8E99-7A57C64AA6D5}" type="slidenum">
              <a:rPr lang="en-GB" smtClean="0"/>
              <a:pPr/>
              <a:t>2</a:t>
            </a:fld>
            <a:endParaRPr lang="en-GB" dirty="0"/>
          </a:p>
        </p:txBody>
      </p:sp>
      <p:sp>
        <p:nvSpPr>
          <p:cNvPr id="17" name="TextBox 16">
            <a:extLst>
              <a:ext uri="{FF2B5EF4-FFF2-40B4-BE49-F238E27FC236}">
                <a16:creationId xmlns:a16="http://schemas.microsoft.com/office/drawing/2014/main" id="{DA8161C9-20B4-8BF5-DFAA-033453D13ED3}"/>
              </a:ext>
            </a:extLst>
          </p:cNvPr>
          <p:cNvSpPr txBox="1"/>
          <p:nvPr/>
        </p:nvSpPr>
        <p:spPr>
          <a:xfrm>
            <a:off x="475193" y="3009110"/>
            <a:ext cx="3464291" cy="1200329"/>
          </a:xfrm>
          <a:prstGeom prst="rect">
            <a:avLst/>
          </a:prstGeom>
          <a:noFill/>
        </p:spPr>
        <p:txBody>
          <a:bodyPr wrap="square">
            <a:spAutoFit/>
          </a:bodyPr>
          <a:lstStyle/>
          <a:p>
            <a:pPr defTabSz="914400" eaLnBrk="0" fontAlgn="base" hangingPunct="0">
              <a:spcBef>
                <a:spcPct val="0"/>
              </a:spcBef>
              <a:spcAft>
                <a:spcPct val="0"/>
              </a:spcAft>
            </a:pPr>
            <a:r>
              <a:rPr lang="en-GB" sz="1200" dirty="0">
                <a:solidFill>
                  <a:schemeClr val="bg1"/>
                </a:solidFill>
                <a:latin typeface="Calibri Light" panose="020F0302020204030204" pitchFamily="34" charset="0"/>
                <a:cs typeface="Calibri Light" panose="020F0302020204030204" pitchFamily="34" charset="0"/>
              </a:rPr>
              <a:t>In addition to our English law capabilities we have fully integrated offices in South Africa, Uganda, Ghana, Rwanda, Namibia, Kenya and Mauritius. From these offices we provide a full debt advisory service whether in the context of a cross border transaction or on a domestic level.</a:t>
            </a:r>
          </a:p>
        </p:txBody>
      </p:sp>
      <p:sp>
        <p:nvSpPr>
          <p:cNvPr id="19" name="TextBox 18">
            <a:extLst>
              <a:ext uri="{FF2B5EF4-FFF2-40B4-BE49-F238E27FC236}">
                <a16:creationId xmlns:a16="http://schemas.microsoft.com/office/drawing/2014/main" id="{2803D4E3-7367-9B33-62CF-B68AFEEDBF4E}"/>
              </a:ext>
            </a:extLst>
          </p:cNvPr>
          <p:cNvSpPr txBox="1"/>
          <p:nvPr/>
        </p:nvSpPr>
        <p:spPr>
          <a:xfrm>
            <a:off x="812604" y="5055206"/>
            <a:ext cx="5341261" cy="1384995"/>
          </a:xfrm>
          <a:prstGeom prst="rect">
            <a:avLst/>
          </a:prstGeom>
          <a:noFill/>
        </p:spPr>
        <p:txBody>
          <a:bodyPr wrap="square">
            <a:spAutoFit/>
          </a:bodyPr>
          <a:lstStyle/>
          <a:p>
            <a:pPr defTabSz="914400" eaLnBrk="0" fontAlgn="base" hangingPunct="0">
              <a:spcBef>
                <a:spcPct val="0"/>
              </a:spcBef>
              <a:spcAft>
                <a:spcPct val="0"/>
              </a:spcAft>
            </a:pPr>
            <a:r>
              <a:rPr lang="en-GB" sz="1200" dirty="0">
                <a:solidFill>
                  <a:schemeClr val="bg1"/>
                </a:solidFill>
                <a:latin typeface="Calibri Light" panose="020F0302020204030204" pitchFamily="34" charset="0"/>
                <a:cs typeface="Calibri Light" panose="020F0302020204030204" pitchFamily="34" charset="0"/>
              </a:rPr>
              <a:t>Our ability to deliver on cross-border mandates, acting as English law and lead transaction counsel, is well recognised by the market. We are a panel firm of prestigious clients such as </a:t>
            </a:r>
            <a:r>
              <a:rPr lang="en-GB" sz="1200" dirty="0" err="1">
                <a:solidFill>
                  <a:schemeClr val="bg1"/>
                </a:solidFill>
                <a:latin typeface="Calibri Light" panose="020F0302020204030204" pitchFamily="34" charset="0"/>
                <a:cs typeface="Calibri Light" panose="020F0302020204030204" pitchFamily="34" charset="0"/>
              </a:rPr>
              <a:t>IFC</a:t>
            </a:r>
            <a:r>
              <a:rPr lang="en-GB" sz="1200" dirty="0">
                <a:solidFill>
                  <a:schemeClr val="bg1"/>
                </a:solidFill>
                <a:latin typeface="Calibri Light" panose="020F0302020204030204" pitchFamily="34" charset="0"/>
                <a:cs typeface="Calibri Light" panose="020F0302020204030204" pitchFamily="34" charset="0"/>
              </a:rPr>
              <a:t>, AFC, TDB, and other development finance institutions. We routinely advise international </a:t>
            </a:r>
            <a:r>
              <a:rPr lang="en-GB" sz="1200" dirty="0" err="1">
                <a:solidFill>
                  <a:schemeClr val="bg1"/>
                </a:solidFill>
                <a:latin typeface="Calibri Light" panose="020F0302020204030204" pitchFamily="34" charset="0"/>
                <a:cs typeface="Calibri Light" panose="020F0302020204030204" pitchFamily="34" charset="0"/>
              </a:rPr>
              <a:t>DFI’s</a:t>
            </a:r>
            <a:r>
              <a:rPr lang="en-GB" sz="1200" dirty="0">
                <a:solidFill>
                  <a:schemeClr val="bg1"/>
                </a:solidFill>
                <a:latin typeface="Calibri Light" panose="020F0302020204030204" pitchFamily="34" charset="0"/>
                <a:cs typeface="Calibri Light" panose="020F0302020204030204" pitchFamily="34" charset="0"/>
              </a:rPr>
              <a:t> on their inbound African debt investments as well as commercial banks, private equity funds, traders and others. Almost all of our lawyers are Chambers ranked with a primary focus being cross-border </a:t>
            </a:r>
            <a:r>
              <a:rPr lang="en-GB" sz="1200" dirty="0" err="1">
                <a:solidFill>
                  <a:schemeClr val="bg1"/>
                </a:solidFill>
                <a:latin typeface="Calibri Light" panose="020F0302020204030204" pitchFamily="34" charset="0"/>
                <a:cs typeface="Calibri Light" panose="020F0302020204030204" pitchFamily="34" charset="0"/>
              </a:rPr>
              <a:t>inancing</a:t>
            </a:r>
            <a:r>
              <a:rPr lang="en-GB" sz="1200" dirty="0">
                <a:solidFill>
                  <a:schemeClr val="bg1"/>
                </a:solidFill>
                <a:latin typeface="Calibri Light" panose="020F0302020204030204" pitchFamily="34" charset="0"/>
                <a:cs typeface="Calibri Light" panose="020F0302020204030204" pitchFamily="34" charset="0"/>
              </a:rPr>
              <a:t> deals on the African continent.</a:t>
            </a:r>
          </a:p>
        </p:txBody>
      </p:sp>
      <p:sp>
        <p:nvSpPr>
          <p:cNvPr id="21" name="TextBox 20">
            <a:extLst>
              <a:ext uri="{FF2B5EF4-FFF2-40B4-BE49-F238E27FC236}">
                <a16:creationId xmlns:a16="http://schemas.microsoft.com/office/drawing/2014/main" id="{78929657-1502-BF5A-D67A-D3CEC8BD7841}"/>
              </a:ext>
            </a:extLst>
          </p:cNvPr>
          <p:cNvSpPr txBox="1"/>
          <p:nvPr/>
        </p:nvSpPr>
        <p:spPr>
          <a:xfrm>
            <a:off x="6848402" y="3151665"/>
            <a:ext cx="4016809" cy="1200329"/>
          </a:xfrm>
          <a:prstGeom prst="rect">
            <a:avLst/>
          </a:prstGeom>
          <a:noFill/>
        </p:spPr>
        <p:txBody>
          <a:bodyPr wrap="square">
            <a:spAutoFit/>
          </a:bodyPr>
          <a:lstStyle/>
          <a:p>
            <a:pPr defTabSz="914400" eaLnBrk="0" fontAlgn="base" hangingPunct="0">
              <a:spcBef>
                <a:spcPct val="0"/>
              </a:spcBef>
              <a:spcAft>
                <a:spcPct val="0"/>
              </a:spcAft>
            </a:pPr>
            <a:r>
              <a:rPr lang="en-GB" sz="1200" dirty="0">
                <a:solidFill>
                  <a:schemeClr val="bg1"/>
                </a:solidFill>
                <a:latin typeface="Calibri Light" panose="020F0302020204030204" pitchFamily="34" charset="0"/>
                <a:cs typeface="Calibri Light" panose="020F0302020204030204" pitchFamily="34" charset="0"/>
              </a:rPr>
              <a:t>ENS has English law qualified and experienced banking and finance solicitors based in our Johannesburg and Nairobi offices. We are able to advise fully as English law and lead transaction counsel on banking and finance mandates across the continent across various sectors and under different structures.</a:t>
            </a:r>
          </a:p>
        </p:txBody>
      </p:sp>
      <p:sp>
        <p:nvSpPr>
          <p:cNvPr id="23" name="TextBox 22">
            <a:extLst>
              <a:ext uri="{FF2B5EF4-FFF2-40B4-BE49-F238E27FC236}">
                <a16:creationId xmlns:a16="http://schemas.microsoft.com/office/drawing/2014/main" id="{37CA900A-8FDC-358D-644D-7BF84F1A260B}"/>
              </a:ext>
            </a:extLst>
          </p:cNvPr>
          <p:cNvSpPr txBox="1"/>
          <p:nvPr/>
        </p:nvSpPr>
        <p:spPr>
          <a:xfrm>
            <a:off x="6404493" y="1596619"/>
            <a:ext cx="4016809" cy="830997"/>
          </a:xfrm>
          <a:prstGeom prst="rect">
            <a:avLst/>
          </a:prstGeom>
          <a:noFill/>
        </p:spPr>
        <p:txBody>
          <a:bodyPr wrap="square">
            <a:spAutoFit/>
          </a:bodyPr>
          <a:lstStyle/>
          <a:p>
            <a:r>
              <a:rPr lang="en-GB" sz="1200" dirty="0">
                <a:solidFill>
                  <a:schemeClr val="bg1"/>
                </a:solidFill>
                <a:latin typeface="Calibri Light" panose="020F0302020204030204" pitchFamily="34" charset="0"/>
                <a:cs typeface="Calibri Light" panose="020F0302020204030204" pitchFamily="34" charset="0"/>
              </a:rPr>
              <a:t>As an independent law firm, we work with the most suitable correspondent counsel in those jurisdictions where we don’t have offices. We have close relationships with experienced and reputable finance lawyers across the continent. </a:t>
            </a:r>
          </a:p>
        </p:txBody>
      </p:sp>
      <p:cxnSp>
        <p:nvCxnSpPr>
          <p:cNvPr id="27" name="Straight Connector 26">
            <a:extLst>
              <a:ext uri="{FF2B5EF4-FFF2-40B4-BE49-F238E27FC236}">
                <a16:creationId xmlns:a16="http://schemas.microsoft.com/office/drawing/2014/main" id="{A3FE8F27-7542-F20F-6D63-26815246303F}"/>
              </a:ext>
            </a:extLst>
          </p:cNvPr>
          <p:cNvCxnSpPr>
            <a:cxnSpLocks/>
          </p:cNvCxnSpPr>
          <p:nvPr/>
        </p:nvCxnSpPr>
        <p:spPr>
          <a:xfrm>
            <a:off x="1882191" y="390647"/>
            <a:ext cx="2025051"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69E5F56-2575-B3F0-A343-A16BCA0AECBA}"/>
              </a:ext>
            </a:extLst>
          </p:cNvPr>
          <p:cNvCxnSpPr>
            <a:cxnSpLocks/>
          </p:cNvCxnSpPr>
          <p:nvPr/>
        </p:nvCxnSpPr>
        <p:spPr>
          <a:xfrm>
            <a:off x="549374" y="2939364"/>
            <a:ext cx="2025051"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0A125CA-079E-F3D1-2AAC-B170E2003906}"/>
              </a:ext>
            </a:extLst>
          </p:cNvPr>
          <p:cNvCxnSpPr>
            <a:cxnSpLocks/>
          </p:cNvCxnSpPr>
          <p:nvPr/>
        </p:nvCxnSpPr>
        <p:spPr>
          <a:xfrm>
            <a:off x="971132" y="4938253"/>
            <a:ext cx="2472415"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1F6E8E8-0900-7460-2345-BAA8A35E8D50}"/>
              </a:ext>
            </a:extLst>
          </p:cNvPr>
          <p:cNvCxnSpPr>
            <a:cxnSpLocks/>
          </p:cNvCxnSpPr>
          <p:nvPr/>
        </p:nvCxnSpPr>
        <p:spPr>
          <a:xfrm>
            <a:off x="6952624" y="3108230"/>
            <a:ext cx="2025051"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457D7AA-9ECC-3D01-C710-C1E3459D8C5F}"/>
              </a:ext>
            </a:extLst>
          </p:cNvPr>
          <p:cNvCxnSpPr>
            <a:cxnSpLocks/>
          </p:cNvCxnSpPr>
          <p:nvPr/>
        </p:nvCxnSpPr>
        <p:spPr>
          <a:xfrm>
            <a:off x="6498998" y="1621244"/>
            <a:ext cx="2842842"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C96D349D-0CE4-E370-5018-6F339ED546F1}"/>
              </a:ext>
            </a:extLst>
          </p:cNvPr>
          <p:cNvSpPr txBox="1"/>
          <p:nvPr/>
        </p:nvSpPr>
        <p:spPr>
          <a:xfrm>
            <a:off x="486193" y="2597164"/>
            <a:ext cx="2088232" cy="276999"/>
          </a:xfrm>
          <a:prstGeom prst="rect">
            <a:avLst/>
          </a:prstGeom>
          <a:noFill/>
        </p:spPr>
        <p:txBody>
          <a:bodyPr wrap="square" rtlCol="0">
            <a:spAutoFit/>
          </a:bodyPr>
          <a:lstStyle/>
          <a:p>
            <a:r>
              <a:rPr lang="en-US" sz="1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IN-COUNTRY EXPERIENCE</a:t>
            </a:r>
            <a:endParaRPr lang="en-GB" sz="1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35" name="TextBox 34">
            <a:extLst>
              <a:ext uri="{FF2B5EF4-FFF2-40B4-BE49-F238E27FC236}">
                <a16:creationId xmlns:a16="http://schemas.microsoft.com/office/drawing/2014/main" id="{C52732E9-A205-0F08-1F98-90636C263486}"/>
              </a:ext>
            </a:extLst>
          </p:cNvPr>
          <p:cNvSpPr txBox="1"/>
          <p:nvPr/>
        </p:nvSpPr>
        <p:spPr>
          <a:xfrm>
            <a:off x="6848402" y="2795135"/>
            <a:ext cx="2257560" cy="276999"/>
          </a:xfrm>
          <a:prstGeom prst="rect">
            <a:avLst/>
          </a:prstGeom>
          <a:noFill/>
        </p:spPr>
        <p:txBody>
          <a:bodyPr wrap="square" rtlCol="0">
            <a:spAutoFit/>
          </a:bodyPr>
          <a:lstStyle/>
          <a:p>
            <a:r>
              <a:rPr lang="en-US" sz="1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ENGLISH LAW AT ENS</a:t>
            </a:r>
            <a:endParaRPr lang="en-GB" sz="1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36" name="TextBox 35">
            <a:extLst>
              <a:ext uri="{FF2B5EF4-FFF2-40B4-BE49-F238E27FC236}">
                <a16:creationId xmlns:a16="http://schemas.microsoft.com/office/drawing/2014/main" id="{60E12177-7209-DD54-371E-AEFA2E9458D1}"/>
              </a:ext>
            </a:extLst>
          </p:cNvPr>
          <p:cNvSpPr txBox="1"/>
          <p:nvPr/>
        </p:nvSpPr>
        <p:spPr>
          <a:xfrm>
            <a:off x="912339" y="4620496"/>
            <a:ext cx="2862366" cy="276999"/>
          </a:xfrm>
          <a:prstGeom prst="rect">
            <a:avLst/>
          </a:prstGeom>
          <a:noFill/>
        </p:spPr>
        <p:txBody>
          <a:bodyPr wrap="square" rtlCol="0">
            <a:spAutoFit/>
          </a:bodyPr>
          <a:lstStyle/>
          <a:p>
            <a:r>
              <a:rPr lang="en-US" sz="1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RECOGNITION</a:t>
            </a:r>
            <a:endParaRPr lang="en-GB" sz="1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37" name="TextBox 36">
            <a:extLst>
              <a:ext uri="{FF2B5EF4-FFF2-40B4-BE49-F238E27FC236}">
                <a16:creationId xmlns:a16="http://schemas.microsoft.com/office/drawing/2014/main" id="{A3C9E012-59AD-D51B-C117-6275B6548F6B}"/>
              </a:ext>
            </a:extLst>
          </p:cNvPr>
          <p:cNvSpPr txBox="1"/>
          <p:nvPr/>
        </p:nvSpPr>
        <p:spPr>
          <a:xfrm>
            <a:off x="6356458" y="1147266"/>
            <a:ext cx="3024336" cy="461665"/>
          </a:xfrm>
          <a:prstGeom prst="rect">
            <a:avLst/>
          </a:prstGeom>
          <a:noFill/>
        </p:spPr>
        <p:txBody>
          <a:bodyPr wrap="square" rtlCol="0">
            <a:spAutoFit/>
          </a:bodyPr>
          <a:lstStyle/>
          <a:p>
            <a:r>
              <a:rPr lang="en-US" sz="1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REPUTABLE RELATIONSHIPS WITH STRATEGIC ADVISORS IN AFRICA AND INTERNATIONALLY</a:t>
            </a:r>
            <a:endParaRPr lang="en-GB" sz="1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41" name="TextBox 40">
            <a:extLst>
              <a:ext uri="{FF2B5EF4-FFF2-40B4-BE49-F238E27FC236}">
                <a16:creationId xmlns:a16="http://schemas.microsoft.com/office/drawing/2014/main" id="{AB34CA1D-26E7-CF2C-33E2-DB99D5A7A4C6}"/>
              </a:ext>
            </a:extLst>
          </p:cNvPr>
          <p:cNvSpPr txBox="1"/>
          <p:nvPr/>
        </p:nvSpPr>
        <p:spPr>
          <a:xfrm>
            <a:off x="1794762" y="403662"/>
            <a:ext cx="3376946" cy="1384995"/>
          </a:xfrm>
          <a:prstGeom prst="rect">
            <a:avLst/>
          </a:prstGeom>
          <a:noFill/>
        </p:spPr>
        <p:txBody>
          <a:bodyPr wrap="square">
            <a:spAutoFit/>
          </a:bodyPr>
          <a:lstStyle/>
          <a:p>
            <a:pPr algn="just">
              <a:spcAft>
                <a:spcPts val="600"/>
              </a:spcAft>
            </a:pPr>
            <a:r>
              <a:rPr lang="en-ZA" sz="1200" dirty="0">
                <a:solidFill>
                  <a:schemeClr val="bg1"/>
                </a:solidFill>
                <a:latin typeface="Calibri Light" panose="020F0302020204030204" pitchFamily="34" charset="0"/>
                <a:cs typeface="Calibri Light" panose="020F0302020204030204" pitchFamily="34" charset="0"/>
              </a:rPr>
              <a:t>In the cross border finance space, we deliver on debt financing mandates across the spectrum. From structured, trade and commodity finance to development / project finance to general corporate debt we  have wide-ranging experience and expertise to assist our clients on cross-border financing initiatives.</a:t>
            </a:r>
            <a:endParaRPr lang="en-GB" sz="1200" dirty="0">
              <a:solidFill>
                <a:schemeClr val="bg1"/>
              </a:solidFill>
              <a:latin typeface="Calibri Light" panose="020F0302020204030204" pitchFamily="34" charset="0"/>
              <a:cs typeface="Calibri Light" panose="020F0302020204030204" pitchFamily="34" charset="0"/>
            </a:endParaRPr>
          </a:p>
        </p:txBody>
      </p:sp>
      <p:sp>
        <p:nvSpPr>
          <p:cNvPr id="42" name="TextBox 41">
            <a:extLst>
              <a:ext uri="{FF2B5EF4-FFF2-40B4-BE49-F238E27FC236}">
                <a16:creationId xmlns:a16="http://schemas.microsoft.com/office/drawing/2014/main" id="{3DECDD64-38D4-51D6-970A-E6310A620FD9}"/>
              </a:ext>
            </a:extLst>
          </p:cNvPr>
          <p:cNvSpPr txBox="1"/>
          <p:nvPr/>
        </p:nvSpPr>
        <p:spPr>
          <a:xfrm>
            <a:off x="1794762" y="46492"/>
            <a:ext cx="2615769" cy="276999"/>
          </a:xfrm>
          <a:prstGeom prst="rect">
            <a:avLst/>
          </a:prstGeom>
          <a:noFill/>
        </p:spPr>
        <p:txBody>
          <a:bodyPr wrap="square" rtlCol="0">
            <a:spAutoFit/>
          </a:bodyPr>
          <a:lstStyle/>
          <a:p>
            <a:r>
              <a:rPr lang="en-US" sz="1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PRACTICE AREAS</a:t>
            </a:r>
            <a:endParaRPr lang="en-GB" sz="1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2" name="TextBox 1">
            <a:extLst>
              <a:ext uri="{FF2B5EF4-FFF2-40B4-BE49-F238E27FC236}">
                <a16:creationId xmlns:a16="http://schemas.microsoft.com/office/drawing/2014/main" id="{C68FEE79-0E63-5071-BE6F-8E2B23D67EB5}"/>
              </a:ext>
            </a:extLst>
          </p:cNvPr>
          <p:cNvSpPr txBox="1"/>
          <p:nvPr/>
        </p:nvSpPr>
        <p:spPr>
          <a:xfrm>
            <a:off x="6498998" y="5030349"/>
            <a:ext cx="4016809" cy="1015663"/>
          </a:xfrm>
          <a:prstGeom prst="rect">
            <a:avLst/>
          </a:prstGeom>
          <a:noFill/>
        </p:spPr>
        <p:txBody>
          <a:bodyPr wrap="square">
            <a:spAutoFit/>
          </a:bodyPr>
          <a:lstStyle/>
          <a:p>
            <a:pPr defTabSz="914400" eaLnBrk="0" fontAlgn="base" hangingPunct="0">
              <a:spcBef>
                <a:spcPct val="0"/>
              </a:spcBef>
              <a:spcAft>
                <a:spcPct val="0"/>
              </a:spcAft>
            </a:pPr>
            <a:r>
              <a:rPr lang="en-GB" sz="1200" dirty="0">
                <a:solidFill>
                  <a:schemeClr val="bg1"/>
                </a:solidFill>
                <a:latin typeface="Calibri Light" panose="020F0302020204030204" pitchFamily="34" charset="0"/>
                <a:cs typeface="Calibri Light" panose="020F0302020204030204" pitchFamily="34" charset="0"/>
              </a:rPr>
              <a:t>We are able to cost-effectively deliver on complex cross-border financings. We lawyer African deals on the African continent from our African offices. Being on the ground in Africa we are able to attend on meetings and be present in person where the circumstances require.</a:t>
            </a:r>
          </a:p>
        </p:txBody>
      </p:sp>
      <p:cxnSp>
        <p:nvCxnSpPr>
          <p:cNvPr id="3" name="Straight Connector 2">
            <a:extLst>
              <a:ext uri="{FF2B5EF4-FFF2-40B4-BE49-F238E27FC236}">
                <a16:creationId xmlns:a16="http://schemas.microsoft.com/office/drawing/2014/main" id="{750656A2-9AD5-67F4-D2F9-CA3F5BDD05F2}"/>
              </a:ext>
            </a:extLst>
          </p:cNvPr>
          <p:cNvCxnSpPr>
            <a:cxnSpLocks/>
          </p:cNvCxnSpPr>
          <p:nvPr/>
        </p:nvCxnSpPr>
        <p:spPr>
          <a:xfrm>
            <a:off x="6952624" y="4903053"/>
            <a:ext cx="2472415"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8B36011-FD31-7869-7ACE-CE7113F8C183}"/>
              </a:ext>
            </a:extLst>
          </p:cNvPr>
          <p:cNvSpPr txBox="1"/>
          <p:nvPr/>
        </p:nvSpPr>
        <p:spPr>
          <a:xfrm>
            <a:off x="6848402" y="4575519"/>
            <a:ext cx="2862366" cy="276999"/>
          </a:xfrm>
          <a:prstGeom prst="rect">
            <a:avLst/>
          </a:prstGeom>
          <a:noFill/>
        </p:spPr>
        <p:txBody>
          <a:bodyPr wrap="square" rtlCol="0">
            <a:spAutoFit/>
          </a:bodyPr>
          <a:lstStyle/>
          <a:p>
            <a:r>
              <a:rPr lang="en-US" sz="1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PROXIMITY AND VALUE</a:t>
            </a:r>
            <a:endParaRPr lang="en-GB" sz="1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18448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F71B2630-5712-C2EE-2DE3-230FC7D9625E}"/>
              </a:ext>
            </a:extLst>
          </p:cNvPr>
          <p:cNvSpPr txBox="1">
            <a:spLocks/>
          </p:cNvSpPr>
          <p:nvPr/>
        </p:nvSpPr>
        <p:spPr>
          <a:xfrm>
            <a:off x="150471" y="1209256"/>
            <a:ext cx="10752881" cy="53191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spcAft>
                <a:spcPts val="600"/>
              </a:spcAft>
              <a:buClr>
                <a:srgbClr val="EEDC00"/>
              </a:buClr>
              <a:buFont typeface="Wingdings" panose="05000000000000000000" pitchFamily="2" charset="2"/>
              <a:buChar char="Ø"/>
            </a:pPr>
            <a:r>
              <a:rPr lang="en-GB" sz="1100" dirty="0">
                <a:latin typeface="+mj-lt"/>
              </a:rPr>
              <a:t>Advised Nedbank as arranger and agent for various syndicated financings for the </a:t>
            </a:r>
            <a:r>
              <a:rPr lang="en-GB" sz="1100" dirty="0" err="1">
                <a:latin typeface="+mj-lt"/>
              </a:rPr>
              <a:t>ETG</a:t>
            </a:r>
            <a:r>
              <a:rPr lang="en-GB" sz="1100" dirty="0">
                <a:latin typeface="+mj-lt"/>
              </a:rPr>
              <a:t> Group.</a:t>
            </a:r>
          </a:p>
          <a:p>
            <a:pPr>
              <a:lnSpc>
                <a:spcPct val="100000"/>
              </a:lnSpc>
              <a:spcBef>
                <a:spcPts val="600"/>
              </a:spcBef>
              <a:spcAft>
                <a:spcPts val="600"/>
              </a:spcAft>
              <a:buClr>
                <a:srgbClr val="EEDC00"/>
              </a:buClr>
              <a:buFont typeface="Wingdings" panose="05000000000000000000" pitchFamily="2" charset="2"/>
              <a:buChar char="Ø"/>
            </a:pPr>
            <a:r>
              <a:rPr lang="en-GB" sz="1100" dirty="0">
                <a:latin typeface="+mj-lt"/>
              </a:rPr>
              <a:t>Advised RMB on a USD 100 million sovereign loan for the Ivory Coast to finance underlying trade loans (MIGA backed).</a:t>
            </a:r>
          </a:p>
          <a:p>
            <a:pPr>
              <a:lnSpc>
                <a:spcPct val="100000"/>
              </a:lnSpc>
              <a:spcBef>
                <a:spcPts val="600"/>
              </a:spcBef>
              <a:spcAft>
                <a:spcPts val="600"/>
              </a:spcAft>
              <a:buClr>
                <a:srgbClr val="EEDC00"/>
              </a:buClr>
              <a:buFont typeface="Wingdings" panose="05000000000000000000" pitchFamily="2" charset="2"/>
              <a:buChar char="Ø"/>
            </a:pPr>
            <a:r>
              <a:rPr lang="en-GB" sz="1100" dirty="0">
                <a:latin typeface="+mj-lt"/>
              </a:rPr>
              <a:t>Advised The International Finance Corporation (“</a:t>
            </a:r>
            <a:r>
              <a:rPr lang="en-GB" sz="1100" dirty="0" err="1">
                <a:latin typeface="+mj-lt"/>
              </a:rPr>
              <a:t>IFC</a:t>
            </a:r>
            <a:r>
              <a:rPr lang="en-GB" sz="1100" dirty="0">
                <a:latin typeface="+mj-lt"/>
              </a:rPr>
              <a:t>”) and </a:t>
            </a:r>
            <a:r>
              <a:rPr lang="en-GB" sz="1100" dirty="0" err="1">
                <a:latin typeface="+mj-lt"/>
              </a:rPr>
              <a:t>Investeringsfonden</a:t>
            </a:r>
            <a:r>
              <a:rPr lang="en-GB" sz="1100" dirty="0">
                <a:latin typeface="+mj-lt"/>
              </a:rPr>
              <a:t> for </a:t>
            </a:r>
            <a:r>
              <a:rPr lang="en-GB" sz="1100" dirty="0" err="1">
                <a:latin typeface="+mj-lt"/>
              </a:rPr>
              <a:t>Udviklingslande</a:t>
            </a:r>
            <a:r>
              <a:rPr lang="en-GB" sz="1100" dirty="0">
                <a:latin typeface="+mj-lt"/>
              </a:rPr>
              <a:t> (“</a:t>
            </a:r>
            <a:r>
              <a:rPr lang="en-GB" sz="1100" dirty="0" err="1">
                <a:latin typeface="+mj-lt"/>
              </a:rPr>
              <a:t>IFU</a:t>
            </a:r>
            <a:r>
              <a:rPr lang="en-GB" sz="1100" dirty="0">
                <a:latin typeface="+mj-lt"/>
              </a:rPr>
              <a:t>”) in a secured loan financing to be provided by the </a:t>
            </a:r>
            <a:r>
              <a:rPr lang="en-GB" sz="1100" dirty="0" err="1">
                <a:latin typeface="+mj-lt"/>
              </a:rPr>
              <a:t>IFC</a:t>
            </a:r>
            <a:r>
              <a:rPr lang="en-GB" sz="1100" dirty="0">
                <a:latin typeface="+mj-lt"/>
              </a:rPr>
              <a:t> and </a:t>
            </a:r>
            <a:r>
              <a:rPr lang="en-GB" sz="1100" dirty="0" err="1">
                <a:latin typeface="+mj-lt"/>
              </a:rPr>
              <a:t>IFU</a:t>
            </a:r>
            <a:r>
              <a:rPr lang="en-GB" sz="1100" dirty="0">
                <a:latin typeface="+mj-lt"/>
              </a:rPr>
              <a:t> to INSTA Products. The financing provides INSTA Products with critical working capital. </a:t>
            </a:r>
          </a:p>
          <a:p>
            <a:pPr>
              <a:lnSpc>
                <a:spcPct val="100000"/>
              </a:lnSpc>
              <a:spcBef>
                <a:spcPts val="600"/>
              </a:spcBef>
              <a:spcAft>
                <a:spcPts val="600"/>
              </a:spcAft>
              <a:buClr>
                <a:srgbClr val="EEDC00"/>
              </a:buClr>
              <a:buFont typeface="Wingdings" panose="05000000000000000000" pitchFamily="2" charset="2"/>
              <a:buChar char="Ø"/>
            </a:pPr>
            <a:r>
              <a:rPr lang="en-GB" sz="1100" dirty="0">
                <a:latin typeface="+mj-lt"/>
              </a:rPr>
              <a:t>Advised a large consortium of lenders in an English law governed syndicated $306m sustainability-linked real estate lending transaction arranged by SBSA for GRIT Real Estate Income Group Limited.</a:t>
            </a:r>
          </a:p>
          <a:p>
            <a:pPr>
              <a:lnSpc>
                <a:spcPct val="100000"/>
              </a:lnSpc>
              <a:spcBef>
                <a:spcPts val="600"/>
              </a:spcBef>
              <a:spcAft>
                <a:spcPts val="600"/>
              </a:spcAft>
              <a:buClr>
                <a:srgbClr val="EEDC00"/>
              </a:buClr>
              <a:buFont typeface="Wingdings" panose="05000000000000000000" pitchFamily="2" charset="2"/>
              <a:buChar char="Ø"/>
            </a:pPr>
            <a:r>
              <a:rPr lang="en-GB" sz="1100" dirty="0">
                <a:latin typeface="+mj-lt"/>
              </a:rPr>
              <a:t>Advising </a:t>
            </a:r>
            <a:r>
              <a:rPr lang="en-GB" sz="1100" dirty="0" err="1">
                <a:latin typeface="+mj-lt"/>
              </a:rPr>
              <a:t>IFC</a:t>
            </a:r>
            <a:r>
              <a:rPr lang="en-GB" sz="1100" dirty="0">
                <a:latin typeface="+mj-lt"/>
              </a:rPr>
              <a:t> and FMO on its financing of USD 35 million to Pearl Dairy Farms Limited, </a:t>
            </a:r>
            <a:r>
              <a:rPr lang="en-GB" sz="1100" dirty="0" err="1">
                <a:latin typeface="+mj-lt"/>
              </a:rPr>
              <a:t>Maziwa</a:t>
            </a:r>
            <a:r>
              <a:rPr lang="en-GB" sz="1100" dirty="0">
                <a:latin typeface="+mj-lt"/>
              </a:rPr>
              <a:t> and Musty Distribution Limited to finance the companies capacity expansion plans in Uganda and in Kenya including the upgrade and capacity increase of the powder milk plant in Uganda, and the acquisition of a packing plant in Kenya, and refinancing of an existing Standard Chartered Bank loan in Uganda. </a:t>
            </a:r>
          </a:p>
          <a:p>
            <a:pPr>
              <a:lnSpc>
                <a:spcPct val="100000"/>
              </a:lnSpc>
              <a:spcBef>
                <a:spcPts val="600"/>
              </a:spcBef>
              <a:spcAft>
                <a:spcPts val="600"/>
              </a:spcAft>
              <a:buClr>
                <a:srgbClr val="EEDC00"/>
              </a:buClr>
              <a:buFont typeface="Wingdings" panose="05000000000000000000" pitchFamily="2" charset="2"/>
              <a:buChar char="Ø"/>
            </a:pPr>
            <a:r>
              <a:rPr lang="en-GB" sz="1100" dirty="0">
                <a:latin typeface="+mj-lt"/>
              </a:rPr>
              <a:t>Advised the by </a:t>
            </a:r>
            <a:r>
              <a:rPr lang="en-GB" sz="1100" dirty="0" err="1">
                <a:latin typeface="+mj-lt"/>
              </a:rPr>
              <a:t>Coöperative</a:t>
            </a:r>
            <a:r>
              <a:rPr lang="en-GB" sz="1100" dirty="0">
                <a:latin typeface="+mj-lt"/>
              </a:rPr>
              <a:t> Rabobank </a:t>
            </a:r>
            <a:r>
              <a:rPr lang="en-GB" sz="1100" dirty="0" err="1">
                <a:latin typeface="+mj-lt"/>
              </a:rPr>
              <a:t>U.A</a:t>
            </a:r>
            <a:r>
              <a:rPr lang="en-GB" sz="1100" dirty="0">
                <a:latin typeface="+mj-lt"/>
              </a:rPr>
              <a:t> on the financing of USD 108 million by </a:t>
            </a:r>
            <a:r>
              <a:rPr lang="en-GB" sz="1100" dirty="0" err="1">
                <a:latin typeface="+mj-lt"/>
              </a:rPr>
              <a:t>Coöperative</a:t>
            </a:r>
            <a:r>
              <a:rPr lang="en-GB" sz="1100" dirty="0">
                <a:latin typeface="+mj-lt"/>
              </a:rPr>
              <a:t> Rabobank U.A. and The Standard Bank of South Africa Limited to </a:t>
            </a:r>
            <a:r>
              <a:rPr lang="en-GB" sz="1100" dirty="0" err="1">
                <a:latin typeface="+mj-lt"/>
              </a:rPr>
              <a:t>Czarnikow</a:t>
            </a:r>
            <a:r>
              <a:rPr lang="en-GB" sz="1100" dirty="0">
                <a:latin typeface="+mj-lt"/>
              </a:rPr>
              <a:t> Group Limited (Incorporated in the United Kingdom and registered as a branch in Uganda).</a:t>
            </a:r>
          </a:p>
          <a:p>
            <a:pPr>
              <a:lnSpc>
                <a:spcPct val="100000"/>
              </a:lnSpc>
              <a:spcBef>
                <a:spcPts val="600"/>
              </a:spcBef>
              <a:spcAft>
                <a:spcPts val="600"/>
              </a:spcAft>
              <a:buClr>
                <a:srgbClr val="EEDC00"/>
              </a:buClr>
              <a:buFont typeface="Wingdings" panose="05000000000000000000" pitchFamily="2" charset="2"/>
              <a:buChar char="Ø"/>
            </a:pPr>
            <a:r>
              <a:rPr lang="en-GB" sz="1100" dirty="0">
                <a:latin typeface="+mj-lt"/>
              </a:rPr>
              <a:t>Advised Vodacom Group as borrower counsel on the debt raising aspects of its acquisition of a 55% stake in Vodafone Egypt from Vodafone Group.</a:t>
            </a:r>
          </a:p>
          <a:p>
            <a:pPr>
              <a:lnSpc>
                <a:spcPct val="100000"/>
              </a:lnSpc>
              <a:spcBef>
                <a:spcPts val="600"/>
              </a:spcBef>
              <a:spcAft>
                <a:spcPts val="600"/>
              </a:spcAft>
              <a:buClr>
                <a:srgbClr val="EEDC00"/>
              </a:buClr>
              <a:buFont typeface="Wingdings" panose="05000000000000000000" pitchFamily="2" charset="2"/>
              <a:buChar char="Ø"/>
            </a:pPr>
            <a:r>
              <a:rPr lang="en-GB" sz="1100" dirty="0">
                <a:latin typeface="+mj-lt"/>
              </a:rPr>
              <a:t>Advised Africa Finance Corporation on a USD50 million West African fuel trade financing borrowing base facility for </a:t>
            </a:r>
            <a:r>
              <a:rPr lang="en-GB" sz="1100" dirty="0" err="1">
                <a:latin typeface="+mj-lt"/>
              </a:rPr>
              <a:t>Gemcorp</a:t>
            </a:r>
            <a:r>
              <a:rPr lang="en-GB" sz="1100" dirty="0">
                <a:latin typeface="+mj-lt"/>
              </a:rPr>
              <a:t>.</a:t>
            </a:r>
          </a:p>
          <a:p>
            <a:pPr>
              <a:lnSpc>
                <a:spcPct val="100000"/>
              </a:lnSpc>
              <a:spcBef>
                <a:spcPts val="600"/>
              </a:spcBef>
              <a:spcAft>
                <a:spcPts val="600"/>
              </a:spcAft>
              <a:buClr>
                <a:srgbClr val="EEDC00"/>
              </a:buClr>
              <a:buFont typeface="Wingdings" panose="05000000000000000000" pitchFamily="2" charset="2"/>
              <a:buChar char="Ø"/>
            </a:pPr>
            <a:r>
              <a:rPr lang="en-GB" sz="1100" dirty="0">
                <a:latin typeface="+mj-lt"/>
              </a:rPr>
              <a:t>Advised </a:t>
            </a:r>
            <a:r>
              <a:rPr lang="en-GB" sz="1100" dirty="0" err="1">
                <a:latin typeface="+mj-lt"/>
              </a:rPr>
              <a:t>IFC</a:t>
            </a:r>
            <a:r>
              <a:rPr lang="en-GB" sz="1100" dirty="0">
                <a:latin typeface="+mj-lt"/>
              </a:rPr>
              <a:t> and Proparco on a USD22 million hotel financing in Kenya for the </a:t>
            </a:r>
            <a:r>
              <a:rPr lang="en-GB" sz="1100" dirty="0" err="1">
                <a:latin typeface="+mj-lt"/>
              </a:rPr>
              <a:t>Kasada</a:t>
            </a:r>
            <a:r>
              <a:rPr lang="en-GB" sz="1100" dirty="0">
                <a:latin typeface="+mj-lt"/>
              </a:rPr>
              <a:t> group</a:t>
            </a:r>
          </a:p>
          <a:p>
            <a:pPr>
              <a:lnSpc>
                <a:spcPct val="100000"/>
              </a:lnSpc>
              <a:spcBef>
                <a:spcPts val="600"/>
              </a:spcBef>
              <a:spcAft>
                <a:spcPts val="600"/>
              </a:spcAft>
              <a:buClr>
                <a:srgbClr val="EEDC00"/>
              </a:buClr>
              <a:buFont typeface="Wingdings" panose="05000000000000000000" pitchFamily="2" charset="2"/>
              <a:buChar char="Ø"/>
            </a:pPr>
            <a:r>
              <a:rPr lang="en-GB" sz="1100" dirty="0">
                <a:latin typeface="+mj-lt"/>
              </a:rPr>
              <a:t>Advised RMB, </a:t>
            </a:r>
            <a:r>
              <a:rPr lang="en-GB" sz="1100" dirty="0" err="1">
                <a:latin typeface="+mj-lt"/>
              </a:rPr>
              <a:t>BGFI</a:t>
            </a:r>
            <a:r>
              <a:rPr lang="en-GB" sz="1100" dirty="0">
                <a:latin typeface="+mj-lt"/>
              </a:rPr>
              <a:t> Bank and syndicates of lenders on two sovereign debt deals for the Government of the Ivory Coast</a:t>
            </a:r>
          </a:p>
          <a:p>
            <a:pPr>
              <a:lnSpc>
                <a:spcPct val="100000"/>
              </a:lnSpc>
              <a:spcBef>
                <a:spcPts val="600"/>
              </a:spcBef>
              <a:spcAft>
                <a:spcPts val="600"/>
              </a:spcAft>
              <a:buClr>
                <a:srgbClr val="EEDC00"/>
              </a:buClr>
              <a:buFont typeface="Wingdings" panose="05000000000000000000" pitchFamily="2" charset="2"/>
              <a:buChar char="Ø"/>
            </a:pPr>
            <a:r>
              <a:rPr lang="en-GB" sz="1100" dirty="0">
                <a:latin typeface="+mj-lt"/>
              </a:rPr>
              <a:t>Advised FMO, </a:t>
            </a:r>
            <a:r>
              <a:rPr lang="en-GB" sz="1100" dirty="0" err="1">
                <a:latin typeface="+mj-lt"/>
              </a:rPr>
              <a:t>IFC</a:t>
            </a:r>
            <a:r>
              <a:rPr lang="en-GB" sz="1100" dirty="0">
                <a:latin typeface="+mj-lt"/>
              </a:rPr>
              <a:t> and </a:t>
            </a:r>
            <a:r>
              <a:rPr lang="en-GB" sz="1100" dirty="0" err="1">
                <a:latin typeface="+mj-lt"/>
              </a:rPr>
              <a:t>IFU</a:t>
            </a:r>
            <a:r>
              <a:rPr lang="en-GB" sz="1100" dirty="0">
                <a:latin typeface="+mj-lt"/>
              </a:rPr>
              <a:t> on a EUR 30 million </a:t>
            </a:r>
            <a:r>
              <a:rPr lang="en-GB" sz="1100" dirty="0" err="1">
                <a:latin typeface="+mj-lt"/>
              </a:rPr>
              <a:t>DFI</a:t>
            </a:r>
            <a:r>
              <a:rPr lang="en-GB" sz="1100" dirty="0">
                <a:latin typeface="+mj-lt"/>
              </a:rPr>
              <a:t> syndicated debt package for the United Exports Group</a:t>
            </a:r>
          </a:p>
          <a:p>
            <a:pPr>
              <a:lnSpc>
                <a:spcPct val="100000"/>
              </a:lnSpc>
              <a:spcBef>
                <a:spcPts val="600"/>
              </a:spcBef>
              <a:spcAft>
                <a:spcPts val="600"/>
              </a:spcAft>
              <a:buClr>
                <a:srgbClr val="EEDC00"/>
              </a:buClr>
              <a:buFont typeface="Wingdings" panose="05000000000000000000" pitchFamily="2" charset="2"/>
              <a:buChar char="Ø"/>
            </a:pPr>
            <a:r>
              <a:rPr lang="en-GB" sz="1100" dirty="0">
                <a:latin typeface="+mj-lt"/>
              </a:rPr>
              <a:t>Advised </a:t>
            </a:r>
            <a:r>
              <a:rPr lang="en-GB" sz="1100" dirty="0" err="1">
                <a:latin typeface="+mj-lt"/>
              </a:rPr>
              <a:t>Norfund</a:t>
            </a:r>
            <a:r>
              <a:rPr lang="en-GB" sz="1100" dirty="0">
                <a:latin typeface="+mj-lt"/>
              </a:rPr>
              <a:t> and </a:t>
            </a:r>
            <a:r>
              <a:rPr lang="en-GB" sz="1100" dirty="0" err="1">
                <a:latin typeface="+mj-lt"/>
              </a:rPr>
              <a:t>IFU</a:t>
            </a:r>
            <a:r>
              <a:rPr lang="en-GB" sz="1100" dirty="0">
                <a:latin typeface="+mj-lt"/>
              </a:rPr>
              <a:t> on a debt rescue package for the </a:t>
            </a:r>
            <a:r>
              <a:rPr lang="en-GB" sz="1100" dirty="0" err="1">
                <a:latin typeface="+mj-lt"/>
              </a:rPr>
              <a:t>Asilia</a:t>
            </a:r>
            <a:r>
              <a:rPr lang="en-GB" sz="1100" dirty="0">
                <a:latin typeface="+mj-lt"/>
              </a:rPr>
              <a:t> Group</a:t>
            </a:r>
          </a:p>
          <a:p>
            <a:pPr>
              <a:lnSpc>
                <a:spcPct val="100000"/>
              </a:lnSpc>
              <a:spcBef>
                <a:spcPts val="600"/>
              </a:spcBef>
              <a:spcAft>
                <a:spcPts val="600"/>
              </a:spcAft>
              <a:buClr>
                <a:srgbClr val="EEDC00"/>
              </a:buClr>
              <a:buFont typeface="Wingdings" panose="05000000000000000000" pitchFamily="2" charset="2"/>
              <a:buChar char="Ø"/>
            </a:pPr>
            <a:r>
              <a:rPr lang="en-GB" sz="1100" dirty="0">
                <a:latin typeface="+mj-lt"/>
              </a:rPr>
              <a:t>Advised Africa Finance Corporation on a USD 16 million tank farm financing in Monrovia for the Conex Group</a:t>
            </a:r>
          </a:p>
          <a:p>
            <a:pPr>
              <a:lnSpc>
                <a:spcPct val="100000"/>
              </a:lnSpc>
              <a:spcBef>
                <a:spcPts val="600"/>
              </a:spcBef>
              <a:spcAft>
                <a:spcPts val="600"/>
              </a:spcAft>
              <a:buClr>
                <a:srgbClr val="EEDC00"/>
              </a:buClr>
              <a:buFont typeface="Wingdings" panose="05000000000000000000" pitchFamily="2" charset="2"/>
              <a:buChar char="Ø"/>
            </a:pPr>
            <a:r>
              <a:rPr lang="en-GB" sz="1100" dirty="0">
                <a:latin typeface="+mj-lt"/>
              </a:rPr>
              <a:t>Advised Lendable Asset Management on the financing of USD 20 million to Pan African Auto Access Limited (a company incorporated in the Republic of Ugandan) and Autochek SAS (a company incorporated in the Republic of Côte d’Ivoire). Our role involved conducting a due diligence on the borrower.</a:t>
            </a:r>
          </a:p>
          <a:p>
            <a:pPr marL="0" indent="0">
              <a:lnSpc>
                <a:spcPct val="100000"/>
              </a:lnSpc>
              <a:spcBef>
                <a:spcPts val="600"/>
              </a:spcBef>
              <a:spcAft>
                <a:spcPts val="600"/>
              </a:spcAft>
              <a:buClr>
                <a:srgbClr val="EEDC00"/>
              </a:buClr>
              <a:buNone/>
            </a:pPr>
            <a:endParaRPr lang="en-GB" sz="1100" dirty="0">
              <a:latin typeface="+mj-lt"/>
            </a:endParaRPr>
          </a:p>
          <a:p>
            <a:pPr>
              <a:lnSpc>
                <a:spcPct val="100000"/>
              </a:lnSpc>
              <a:spcBef>
                <a:spcPts val="600"/>
              </a:spcBef>
              <a:spcAft>
                <a:spcPts val="600"/>
              </a:spcAft>
              <a:buClr>
                <a:srgbClr val="EEDC00"/>
              </a:buClr>
              <a:buFont typeface="Wingdings" panose="05000000000000000000" pitchFamily="2" charset="2"/>
              <a:buChar char="Ø"/>
            </a:pPr>
            <a:endParaRPr lang="en-GB" sz="1100" dirty="0">
              <a:latin typeface="+mj-lt"/>
            </a:endParaRPr>
          </a:p>
        </p:txBody>
      </p:sp>
      <p:sp>
        <p:nvSpPr>
          <p:cNvPr id="2" name="Text Placeholder 1">
            <a:extLst>
              <a:ext uri="{FF2B5EF4-FFF2-40B4-BE49-F238E27FC236}">
                <a16:creationId xmlns:a16="http://schemas.microsoft.com/office/drawing/2014/main" id="{44091C78-7C5F-1138-4A25-4D4D3D5EE79F}"/>
              </a:ext>
            </a:extLst>
          </p:cNvPr>
          <p:cNvSpPr txBox="1">
            <a:spLocks/>
          </p:cNvSpPr>
          <p:nvPr/>
        </p:nvSpPr>
        <p:spPr>
          <a:xfrm>
            <a:off x="150471" y="165731"/>
            <a:ext cx="10069975" cy="5778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dirty="0"/>
              <a:t>Some of our selected cross-border experience (where we have acted as English law and lead transaction counsel):</a:t>
            </a:r>
          </a:p>
        </p:txBody>
      </p:sp>
    </p:spTree>
    <p:extLst>
      <p:ext uri="{BB962C8B-B14F-4D97-AF65-F5344CB8AC3E}">
        <p14:creationId xmlns:p14="http://schemas.microsoft.com/office/powerpoint/2010/main" val="906441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F71B2630-5712-C2EE-2DE3-230FC7D9625E}"/>
              </a:ext>
            </a:extLst>
          </p:cNvPr>
          <p:cNvSpPr txBox="1">
            <a:spLocks/>
          </p:cNvSpPr>
          <p:nvPr/>
        </p:nvSpPr>
        <p:spPr>
          <a:xfrm>
            <a:off x="190982" y="1081939"/>
            <a:ext cx="10729732" cy="53191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500"/>
              </a:spcBef>
              <a:spcAft>
                <a:spcPts val="500"/>
              </a:spcAft>
              <a:buClr>
                <a:srgbClr val="EEDC00"/>
              </a:buClr>
              <a:buFont typeface="Wingdings" panose="05000000000000000000" pitchFamily="2" charset="2"/>
              <a:buChar char="Ø"/>
            </a:pPr>
            <a:r>
              <a:rPr lang="en-GB" sz="1100" dirty="0">
                <a:latin typeface="+mj-lt"/>
              </a:rPr>
              <a:t>Advised Nedbank on various structured trade and commodity finance deals, including the USD 30 million metals borrowing base facility for </a:t>
            </a:r>
            <a:r>
              <a:rPr lang="en-GB" sz="1100" dirty="0" err="1">
                <a:latin typeface="+mj-lt"/>
              </a:rPr>
              <a:t>Traxys</a:t>
            </a:r>
            <a:r>
              <a:rPr lang="en-GB" sz="1100" dirty="0">
                <a:latin typeface="+mj-lt"/>
              </a:rPr>
              <a:t>; and the USD 20 million chrome borrowing base financing for </a:t>
            </a:r>
            <a:r>
              <a:rPr lang="en-GB" sz="1100" dirty="0" err="1">
                <a:latin typeface="+mj-lt"/>
              </a:rPr>
              <a:t>Tharisa</a:t>
            </a:r>
            <a:r>
              <a:rPr lang="en-GB" sz="1100" dirty="0">
                <a:latin typeface="+mj-lt"/>
              </a:rPr>
              <a:t> plc</a:t>
            </a:r>
          </a:p>
          <a:p>
            <a:pPr>
              <a:lnSpc>
                <a:spcPct val="100000"/>
              </a:lnSpc>
              <a:spcBef>
                <a:spcPts val="500"/>
              </a:spcBef>
              <a:spcAft>
                <a:spcPts val="500"/>
              </a:spcAft>
              <a:buClr>
                <a:srgbClr val="EEDC00"/>
              </a:buClr>
              <a:buFont typeface="Wingdings" panose="05000000000000000000" pitchFamily="2" charset="2"/>
              <a:buChar char="Ø"/>
            </a:pPr>
            <a:r>
              <a:rPr lang="en-GB" sz="1100" dirty="0">
                <a:latin typeface="+mj-lt"/>
              </a:rPr>
              <a:t>Advised Absa on an import financing structured trade facility for </a:t>
            </a:r>
            <a:r>
              <a:rPr lang="en-GB" sz="1100" dirty="0" err="1">
                <a:latin typeface="+mj-lt"/>
              </a:rPr>
              <a:t>Merec</a:t>
            </a:r>
            <a:r>
              <a:rPr lang="en-GB" sz="1100" dirty="0">
                <a:latin typeface="+mj-lt"/>
              </a:rPr>
              <a:t> (Mozambique)</a:t>
            </a:r>
          </a:p>
          <a:p>
            <a:pPr>
              <a:lnSpc>
                <a:spcPct val="100000"/>
              </a:lnSpc>
              <a:spcBef>
                <a:spcPts val="500"/>
              </a:spcBef>
              <a:spcAft>
                <a:spcPts val="500"/>
              </a:spcAft>
              <a:buClr>
                <a:srgbClr val="EEDC00"/>
              </a:buClr>
              <a:buFont typeface="Wingdings" panose="05000000000000000000" pitchFamily="2" charset="2"/>
              <a:buChar char="Ø"/>
            </a:pPr>
            <a:r>
              <a:rPr lang="en-GB" sz="1100" dirty="0">
                <a:latin typeface="+mj-lt"/>
              </a:rPr>
              <a:t>Advised Absa on a CMA commodities financing for Tennant Metals</a:t>
            </a:r>
          </a:p>
          <a:p>
            <a:pPr>
              <a:lnSpc>
                <a:spcPct val="100000"/>
              </a:lnSpc>
              <a:spcBef>
                <a:spcPts val="500"/>
              </a:spcBef>
              <a:spcAft>
                <a:spcPts val="500"/>
              </a:spcAft>
              <a:buClr>
                <a:srgbClr val="EEDC00"/>
              </a:buClr>
              <a:buFont typeface="Wingdings" panose="05000000000000000000" pitchFamily="2" charset="2"/>
              <a:buChar char="Ø"/>
            </a:pPr>
            <a:r>
              <a:rPr lang="en-GB" sz="1100" dirty="0">
                <a:latin typeface="+mj-lt"/>
              </a:rPr>
              <a:t>Advised Nedbank and Absa on a prepayment facility for Trafigura (DRC and Zambia)</a:t>
            </a:r>
          </a:p>
          <a:p>
            <a:pPr>
              <a:lnSpc>
                <a:spcPct val="100000"/>
              </a:lnSpc>
              <a:spcBef>
                <a:spcPts val="500"/>
              </a:spcBef>
              <a:spcAft>
                <a:spcPts val="500"/>
              </a:spcAft>
              <a:buClr>
                <a:srgbClr val="EEDC00"/>
              </a:buClr>
              <a:buFont typeface="Wingdings" panose="05000000000000000000" pitchFamily="2" charset="2"/>
              <a:buChar char="Ø"/>
            </a:pPr>
            <a:r>
              <a:rPr lang="en-GB" sz="1100" dirty="0">
                <a:latin typeface="+mj-lt"/>
              </a:rPr>
              <a:t>Advised </a:t>
            </a:r>
            <a:r>
              <a:rPr lang="en-GB" sz="1100" dirty="0" err="1">
                <a:latin typeface="+mj-lt"/>
              </a:rPr>
              <a:t>IFC</a:t>
            </a:r>
            <a:r>
              <a:rPr lang="en-GB" sz="1100" dirty="0">
                <a:latin typeface="+mj-lt"/>
              </a:rPr>
              <a:t> on a USD 150 million term loan facility for The Co-Operative Bank Kenya Limited</a:t>
            </a:r>
          </a:p>
          <a:p>
            <a:pPr>
              <a:lnSpc>
                <a:spcPct val="100000"/>
              </a:lnSpc>
              <a:spcBef>
                <a:spcPts val="500"/>
              </a:spcBef>
              <a:spcAft>
                <a:spcPts val="500"/>
              </a:spcAft>
              <a:buClr>
                <a:srgbClr val="EEDC00"/>
              </a:buClr>
              <a:buFont typeface="Wingdings" panose="05000000000000000000" pitchFamily="2" charset="2"/>
              <a:buChar char="Ø"/>
            </a:pPr>
            <a:r>
              <a:rPr lang="en-GB" sz="1100" dirty="0">
                <a:latin typeface="+mj-lt"/>
              </a:rPr>
              <a:t>Advised </a:t>
            </a:r>
            <a:r>
              <a:rPr lang="en-GB" sz="1100" dirty="0" err="1">
                <a:latin typeface="+mj-lt"/>
              </a:rPr>
              <a:t>DEG</a:t>
            </a:r>
            <a:r>
              <a:rPr lang="en-GB" sz="1100" dirty="0">
                <a:latin typeface="+mj-lt"/>
              </a:rPr>
              <a:t> and Proparco on a EUR 75 million dual tranche euro term loan facility for the Mauritius Commercial Bank</a:t>
            </a:r>
          </a:p>
          <a:p>
            <a:pPr>
              <a:lnSpc>
                <a:spcPct val="100000"/>
              </a:lnSpc>
              <a:spcBef>
                <a:spcPts val="500"/>
              </a:spcBef>
              <a:spcAft>
                <a:spcPts val="500"/>
              </a:spcAft>
              <a:buClr>
                <a:srgbClr val="EEDC00"/>
              </a:buClr>
              <a:buFont typeface="Wingdings" panose="05000000000000000000" pitchFamily="2" charset="2"/>
              <a:buChar char="Ø"/>
            </a:pPr>
            <a:r>
              <a:rPr lang="en-GB" sz="1100" dirty="0">
                <a:latin typeface="+mj-lt"/>
              </a:rPr>
              <a:t>Advised Standard Chartered Bank on a USD 25 million term facility for Gulfstream (Uganda)</a:t>
            </a:r>
          </a:p>
          <a:p>
            <a:pPr>
              <a:lnSpc>
                <a:spcPct val="100000"/>
              </a:lnSpc>
              <a:spcBef>
                <a:spcPts val="500"/>
              </a:spcBef>
              <a:spcAft>
                <a:spcPts val="500"/>
              </a:spcAft>
              <a:buClr>
                <a:srgbClr val="EEDC00"/>
              </a:buClr>
              <a:buFont typeface="Wingdings" panose="05000000000000000000" pitchFamily="2" charset="2"/>
              <a:buChar char="Ø"/>
            </a:pPr>
            <a:r>
              <a:rPr lang="en-GB" sz="1100" dirty="0">
                <a:latin typeface="+mj-lt"/>
              </a:rPr>
              <a:t>Advised Standard Bank, RMB, Absa Bank, ABSA, HSBC and Nedbank on the debt restructuring of </a:t>
            </a:r>
            <a:r>
              <a:rPr lang="en-GB" sz="1100" dirty="0" err="1">
                <a:latin typeface="+mj-lt"/>
              </a:rPr>
              <a:t>Eqstra</a:t>
            </a:r>
            <a:r>
              <a:rPr lang="en-GB" sz="1100" dirty="0">
                <a:latin typeface="+mj-lt"/>
              </a:rPr>
              <a:t> Corporation’s ZAR 8-billion </a:t>
            </a:r>
            <a:r>
              <a:rPr lang="en-GB" sz="1100" dirty="0" err="1">
                <a:latin typeface="+mj-lt"/>
              </a:rPr>
              <a:t>DMTN</a:t>
            </a:r>
            <a:r>
              <a:rPr lang="en-GB" sz="1100" dirty="0">
                <a:latin typeface="+mj-lt"/>
              </a:rPr>
              <a:t> bond programme and corporate debt as part of a complex merger transaction entered into between </a:t>
            </a:r>
            <a:r>
              <a:rPr lang="en-GB" sz="1100" dirty="0" err="1">
                <a:latin typeface="+mj-lt"/>
              </a:rPr>
              <a:t>enX</a:t>
            </a:r>
            <a:r>
              <a:rPr lang="en-GB" sz="1100" dirty="0">
                <a:latin typeface="+mj-lt"/>
              </a:rPr>
              <a:t> and </a:t>
            </a:r>
            <a:r>
              <a:rPr lang="en-GB" sz="1100" dirty="0" err="1">
                <a:latin typeface="+mj-lt"/>
              </a:rPr>
              <a:t>Eqstra</a:t>
            </a:r>
            <a:endParaRPr lang="en-GB" sz="1100" dirty="0">
              <a:latin typeface="+mj-lt"/>
            </a:endParaRPr>
          </a:p>
          <a:p>
            <a:pPr>
              <a:lnSpc>
                <a:spcPct val="100000"/>
              </a:lnSpc>
              <a:spcBef>
                <a:spcPts val="500"/>
              </a:spcBef>
              <a:spcAft>
                <a:spcPts val="500"/>
              </a:spcAft>
              <a:buClr>
                <a:srgbClr val="EEDC00"/>
              </a:buClr>
              <a:buFont typeface="Wingdings" panose="05000000000000000000" pitchFamily="2" charset="2"/>
              <a:buChar char="Ø"/>
            </a:pPr>
            <a:r>
              <a:rPr lang="en-GB" sz="1100" dirty="0">
                <a:latin typeface="+mj-lt"/>
              </a:rPr>
              <a:t>Advised Coca Cola Mozambique on a MZN 4,564 million syndicated facility provided by Standard Bank South Africa, Banco Commercial e de </a:t>
            </a:r>
            <a:r>
              <a:rPr lang="en-GB" sz="1100" dirty="0" err="1">
                <a:latin typeface="+mj-lt"/>
              </a:rPr>
              <a:t>Investimentos</a:t>
            </a:r>
            <a:r>
              <a:rPr lang="en-GB" sz="1100" dirty="0">
                <a:latin typeface="+mj-lt"/>
              </a:rPr>
              <a:t>. S.A., Banco Internacional de </a:t>
            </a:r>
            <a:r>
              <a:rPr lang="en-GB" sz="1100" dirty="0" err="1">
                <a:latin typeface="+mj-lt"/>
              </a:rPr>
              <a:t>Moçambique</a:t>
            </a:r>
            <a:r>
              <a:rPr lang="en-GB" sz="1100" dirty="0">
                <a:latin typeface="+mj-lt"/>
              </a:rPr>
              <a:t>, S.A., Barclays Bank </a:t>
            </a:r>
            <a:r>
              <a:rPr lang="en-GB" sz="1100" dirty="0" err="1">
                <a:latin typeface="+mj-lt"/>
              </a:rPr>
              <a:t>Moçambique</a:t>
            </a:r>
            <a:r>
              <a:rPr lang="en-GB" sz="1100" dirty="0">
                <a:latin typeface="+mj-lt"/>
              </a:rPr>
              <a:t> S.A. and FNB </a:t>
            </a:r>
            <a:r>
              <a:rPr lang="en-GB" sz="1100" dirty="0" err="1">
                <a:latin typeface="+mj-lt"/>
              </a:rPr>
              <a:t>Moçambique</a:t>
            </a:r>
            <a:r>
              <a:rPr lang="en-GB" sz="1100" dirty="0">
                <a:latin typeface="+mj-lt"/>
              </a:rPr>
              <a:t> </a:t>
            </a:r>
            <a:r>
              <a:rPr lang="en-GB" sz="1100" dirty="0" err="1">
                <a:latin typeface="+mj-lt"/>
              </a:rPr>
              <a:t>S.A</a:t>
            </a:r>
            <a:endParaRPr lang="en-GB" sz="1100" dirty="0">
              <a:latin typeface="+mj-lt"/>
            </a:endParaRPr>
          </a:p>
          <a:p>
            <a:pPr>
              <a:lnSpc>
                <a:spcPct val="100000"/>
              </a:lnSpc>
              <a:spcBef>
                <a:spcPts val="500"/>
              </a:spcBef>
              <a:spcAft>
                <a:spcPts val="500"/>
              </a:spcAft>
              <a:buClr>
                <a:srgbClr val="EEDC00"/>
              </a:buClr>
              <a:buFont typeface="Wingdings" panose="05000000000000000000" pitchFamily="2" charset="2"/>
              <a:buChar char="Ø"/>
            </a:pPr>
            <a:r>
              <a:rPr lang="en-GB" sz="1100" dirty="0">
                <a:latin typeface="+mj-lt"/>
              </a:rPr>
              <a:t>Advised Absa on a structured </a:t>
            </a:r>
            <a:r>
              <a:rPr lang="en-GB" sz="1100" dirty="0" err="1">
                <a:latin typeface="+mj-lt"/>
              </a:rPr>
              <a:t>PxF</a:t>
            </a:r>
            <a:r>
              <a:rPr lang="en-GB" sz="1100" dirty="0">
                <a:latin typeface="+mj-lt"/>
              </a:rPr>
              <a:t> trade facility for Afro Minerals</a:t>
            </a:r>
          </a:p>
          <a:p>
            <a:pPr>
              <a:lnSpc>
                <a:spcPct val="100000"/>
              </a:lnSpc>
              <a:spcBef>
                <a:spcPts val="500"/>
              </a:spcBef>
              <a:spcAft>
                <a:spcPts val="500"/>
              </a:spcAft>
              <a:buClr>
                <a:srgbClr val="EEDC00"/>
              </a:buClr>
              <a:buFont typeface="Wingdings" panose="05000000000000000000" pitchFamily="2" charset="2"/>
              <a:buChar char="Ø"/>
            </a:pPr>
            <a:r>
              <a:rPr lang="en-GB" sz="1100" dirty="0">
                <a:latin typeface="+mj-lt"/>
              </a:rPr>
              <a:t>Advised Barak Fund on a USD 50 million borrowing base sugar financing for West Kenya Sugar Limited</a:t>
            </a:r>
          </a:p>
          <a:p>
            <a:pPr>
              <a:lnSpc>
                <a:spcPct val="100000"/>
              </a:lnSpc>
              <a:spcBef>
                <a:spcPts val="500"/>
              </a:spcBef>
              <a:spcAft>
                <a:spcPts val="500"/>
              </a:spcAft>
              <a:buClr>
                <a:srgbClr val="EEDC00"/>
              </a:buClr>
              <a:buFont typeface="Wingdings" panose="05000000000000000000" pitchFamily="2" charset="2"/>
              <a:buChar char="Ø"/>
            </a:pPr>
            <a:r>
              <a:rPr lang="en-GB" sz="1100" dirty="0">
                <a:latin typeface="+mj-lt"/>
              </a:rPr>
              <a:t>Advised Barak Fund on a USD 43 million secured term loan facility for </a:t>
            </a:r>
            <a:r>
              <a:rPr lang="en-GB" sz="1100" dirty="0" err="1">
                <a:latin typeface="+mj-lt"/>
              </a:rPr>
              <a:t>TSN</a:t>
            </a:r>
            <a:r>
              <a:rPr lang="en-GB" sz="1100" dirty="0">
                <a:latin typeface="+mj-lt"/>
              </a:rPr>
              <a:t> Oils Tanzania and security sharing arrangements with Equity Bank Kenya</a:t>
            </a:r>
          </a:p>
          <a:p>
            <a:pPr>
              <a:lnSpc>
                <a:spcPct val="100000"/>
              </a:lnSpc>
              <a:spcBef>
                <a:spcPts val="500"/>
              </a:spcBef>
              <a:spcAft>
                <a:spcPts val="500"/>
              </a:spcAft>
              <a:buClr>
                <a:srgbClr val="EEDC00"/>
              </a:buClr>
              <a:buFont typeface="Wingdings" panose="05000000000000000000" pitchFamily="2" charset="2"/>
              <a:buChar char="Ø"/>
            </a:pPr>
            <a:r>
              <a:rPr lang="en-GB" sz="1100" dirty="0">
                <a:latin typeface="+mj-lt"/>
              </a:rPr>
              <a:t>Advised Investec Bank, Standard Bank, RMB, Absa Bank and Nedbank on a ZAR 1.7-billion syndicated secured structured borrowing base financing facility for Macsteel</a:t>
            </a:r>
          </a:p>
          <a:p>
            <a:pPr>
              <a:lnSpc>
                <a:spcPct val="100000"/>
              </a:lnSpc>
              <a:spcBef>
                <a:spcPts val="500"/>
              </a:spcBef>
              <a:spcAft>
                <a:spcPts val="500"/>
              </a:spcAft>
              <a:buClr>
                <a:srgbClr val="EEDC00"/>
              </a:buClr>
              <a:buFont typeface="Wingdings" panose="05000000000000000000" pitchFamily="2" charset="2"/>
              <a:buChar char="Ø"/>
            </a:pPr>
            <a:r>
              <a:rPr lang="en-GB" sz="1100" dirty="0">
                <a:latin typeface="+mj-lt"/>
              </a:rPr>
              <a:t>Advised </a:t>
            </a:r>
            <a:r>
              <a:rPr lang="en-GB" sz="1100" dirty="0" err="1">
                <a:latin typeface="+mj-lt"/>
              </a:rPr>
              <a:t>IFC</a:t>
            </a:r>
            <a:r>
              <a:rPr lang="en-GB" sz="1100" dirty="0">
                <a:latin typeface="+mj-lt"/>
              </a:rPr>
              <a:t> on an LPG gas power project for </a:t>
            </a:r>
            <a:r>
              <a:rPr lang="en-GB" sz="1100" dirty="0" err="1">
                <a:latin typeface="+mj-lt"/>
              </a:rPr>
              <a:t>Sodigaz</a:t>
            </a:r>
            <a:r>
              <a:rPr lang="en-GB" sz="1100" dirty="0">
                <a:latin typeface="+mj-lt"/>
              </a:rPr>
              <a:t> in Burkina Faso (on going)</a:t>
            </a:r>
          </a:p>
          <a:p>
            <a:pPr>
              <a:lnSpc>
                <a:spcPct val="100000"/>
              </a:lnSpc>
              <a:spcBef>
                <a:spcPts val="500"/>
              </a:spcBef>
              <a:spcAft>
                <a:spcPts val="500"/>
              </a:spcAft>
              <a:buClr>
                <a:srgbClr val="EEDC00"/>
              </a:buClr>
              <a:buFont typeface="Wingdings" panose="05000000000000000000" pitchFamily="2" charset="2"/>
              <a:buChar char="Ø"/>
            </a:pPr>
            <a:r>
              <a:rPr lang="en-GB" sz="1100" dirty="0">
                <a:latin typeface="+mj-lt"/>
              </a:rPr>
              <a:t>Advised </a:t>
            </a:r>
            <a:r>
              <a:rPr lang="en-GB" sz="1100" dirty="0" err="1">
                <a:latin typeface="+mj-lt"/>
              </a:rPr>
              <a:t>IFC</a:t>
            </a:r>
            <a:r>
              <a:rPr lang="en-GB" sz="1100" dirty="0">
                <a:latin typeface="+mj-lt"/>
              </a:rPr>
              <a:t> on a USD 10m financing for </a:t>
            </a:r>
            <a:r>
              <a:rPr lang="en-GB" sz="1100" dirty="0" err="1">
                <a:latin typeface="+mj-lt"/>
              </a:rPr>
              <a:t>EthioChicken</a:t>
            </a:r>
            <a:r>
              <a:rPr lang="en-GB" sz="1100" dirty="0">
                <a:latin typeface="+mj-lt"/>
              </a:rPr>
              <a:t> (Ethiopia)</a:t>
            </a:r>
          </a:p>
          <a:p>
            <a:pPr>
              <a:lnSpc>
                <a:spcPct val="100000"/>
              </a:lnSpc>
              <a:spcBef>
                <a:spcPts val="500"/>
              </a:spcBef>
              <a:spcAft>
                <a:spcPts val="500"/>
              </a:spcAft>
              <a:buClr>
                <a:srgbClr val="EEDC00"/>
              </a:buClr>
              <a:buFont typeface="Wingdings" panose="05000000000000000000" pitchFamily="2" charset="2"/>
              <a:buChar char="Ø"/>
            </a:pPr>
            <a:r>
              <a:rPr lang="en-GB" sz="1100" dirty="0">
                <a:latin typeface="+mj-lt"/>
              </a:rPr>
              <a:t>Advised </a:t>
            </a:r>
            <a:r>
              <a:rPr lang="en-GB" sz="1100" dirty="0" err="1">
                <a:latin typeface="+mj-lt"/>
              </a:rPr>
              <a:t>IFC</a:t>
            </a:r>
            <a:r>
              <a:rPr lang="en-GB" sz="1100" dirty="0">
                <a:latin typeface="+mj-lt"/>
              </a:rPr>
              <a:t> on a NAM$ 920m loan facility for Bank of Windhoek</a:t>
            </a:r>
          </a:p>
          <a:p>
            <a:pPr>
              <a:lnSpc>
                <a:spcPct val="100000"/>
              </a:lnSpc>
              <a:spcBef>
                <a:spcPts val="500"/>
              </a:spcBef>
              <a:spcAft>
                <a:spcPts val="500"/>
              </a:spcAft>
              <a:buClr>
                <a:srgbClr val="EEDC00"/>
              </a:buClr>
              <a:buFont typeface="Wingdings" panose="05000000000000000000" pitchFamily="2" charset="2"/>
              <a:buChar char="Ø"/>
            </a:pPr>
            <a:r>
              <a:rPr lang="en-GB" sz="1100" dirty="0">
                <a:latin typeface="+mj-lt"/>
              </a:rPr>
              <a:t>Advised RMB on a USD 100 million MIGA insured sovereign trade line facility for the Republic of Ivory Coast (a </a:t>
            </a:r>
            <a:r>
              <a:rPr lang="en-GB" sz="1100" dirty="0" err="1">
                <a:latin typeface="+mj-lt"/>
              </a:rPr>
              <a:t>GTR</a:t>
            </a:r>
            <a:r>
              <a:rPr lang="en-GB" sz="1100" dirty="0">
                <a:latin typeface="+mj-lt"/>
              </a:rPr>
              <a:t> best deal of the year 2024)</a:t>
            </a:r>
          </a:p>
          <a:p>
            <a:pPr>
              <a:lnSpc>
                <a:spcPct val="100000"/>
              </a:lnSpc>
              <a:spcBef>
                <a:spcPts val="500"/>
              </a:spcBef>
              <a:spcAft>
                <a:spcPts val="500"/>
              </a:spcAft>
              <a:buClr>
                <a:srgbClr val="EEDC00"/>
              </a:buClr>
              <a:buFont typeface="Wingdings" panose="05000000000000000000" pitchFamily="2" charset="2"/>
              <a:buChar char="Ø"/>
            </a:pPr>
            <a:endParaRPr lang="en-GB" sz="1100" dirty="0">
              <a:latin typeface="+mj-lt"/>
            </a:endParaRPr>
          </a:p>
          <a:p>
            <a:pPr>
              <a:lnSpc>
                <a:spcPct val="100000"/>
              </a:lnSpc>
              <a:spcBef>
                <a:spcPts val="500"/>
              </a:spcBef>
              <a:spcAft>
                <a:spcPts val="500"/>
              </a:spcAft>
              <a:buClr>
                <a:srgbClr val="EEDC00"/>
              </a:buClr>
              <a:buFont typeface="Wingdings" panose="05000000000000000000" pitchFamily="2" charset="2"/>
              <a:buChar char="Ø"/>
            </a:pPr>
            <a:endParaRPr lang="en-GB" sz="1100" dirty="0">
              <a:latin typeface="+mj-lt"/>
            </a:endParaRPr>
          </a:p>
          <a:p>
            <a:pPr>
              <a:lnSpc>
                <a:spcPct val="100000"/>
              </a:lnSpc>
              <a:spcBef>
                <a:spcPts val="500"/>
              </a:spcBef>
              <a:spcAft>
                <a:spcPts val="500"/>
              </a:spcAft>
              <a:buClr>
                <a:srgbClr val="EEDC00"/>
              </a:buClr>
              <a:buFont typeface="Wingdings" panose="05000000000000000000" pitchFamily="2" charset="2"/>
              <a:buChar char="Ø"/>
            </a:pPr>
            <a:endParaRPr lang="en-GB" sz="1100" dirty="0">
              <a:latin typeface="+mj-lt"/>
            </a:endParaRPr>
          </a:p>
          <a:p>
            <a:pPr>
              <a:lnSpc>
                <a:spcPct val="100000"/>
              </a:lnSpc>
              <a:spcBef>
                <a:spcPts val="500"/>
              </a:spcBef>
              <a:spcAft>
                <a:spcPts val="500"/>
              </a:spcAft>
              <a:buClr>
                <a:srgbClr val="EEDC00"/>
              </a:buClr>
              <a:buFont typeface="Wingdings" panose="05000000000000000000" pitchFamily="2" charset="2"/>
              <a:buChar char="Ø"/>
            </a:pPr>
            <a:endParaRPr lang="en-GB" sz="1100" dirty="0">
              <a:highlight>
                <a:srgbClr val="FFFF00"/>
              </a:highlight>
              <a:latin typeface="+mj-lt"/>
            </a:endParaRPr>
          </a:p>
          <a:p>
            <a:pPr>
              <a:lnSpc>
                <a:spcPct val="100000"/>
              </a:lnSpc>
              <a:spcBef>
                <a:spcPts val="500"/>
              </a:spcBef>
              <a:spcAft>
                <a:spcPts val="500"/>
              </a:spcAft>
              <a:buClr>
                <a:srgbClr val="EEDC00"/>
              </a:buClr>
              <a:buFont typeface="Wingdings" panose="05000000000000000000" pitchFamily="2" charset="2"/>
              <a:buChar char="Ø"/>
            </a:pPr>
            <a:endParaRPr lang="en-GB" sz="1100" dirty="0">
              <a:latin typeface="+mj-lt"/>
            </a:endParaRPr>
          </a:p>
          <a:p>
            <a:pPr>
              <a:lnSpc>
                <a:spcPct val="100000"/>
              </a:lnSpc>
              <a:spcBef>
                <a:spcPts val="500"/>
              </a:spcBef>
              <a:spcAft>
                <a:spcPts val="500"/>
              </a:spcAft>
              <a:buClr>
                <a:srgbClr val="EEDC00"/>
              </a:buClr>
              <a:buFont typeface="Wingdings" panose="05000000000000000000" pitchFamily="2" charset="2"/>
              <a:buChar char="Ø"/>
            </a:pPr>
            <a:endParaRPr lang="en-GB" sz="1100" dirty="0">
              <a:latin typeface="+mj-lt"/>
            </a:endParaRPr>
          </a:p>
          <a:p>
            <a:pPr>
              <a:lnSpc>
                <a:spcPct val="100000"/>
              </a:lnSpc>
              <a:spcBef>
                <a:spcPts val="500"/>
              </a:spcBef>
              <a:spcAft>
                <a:spcPts val="500"/>
              </a:spcAft>
              <a:buClr>
                <a:srgbClr val="EEDC00"/>
              </a:buClr>
              <a:buFont typeface="Wingdings" panose="05000000000000000000" pitchFamily="2" charset="2"/>
              <a:buChar char="Ø"/>
            </a:pPr>
            <a:endParaRPr lang="en-GB" sz="1100" dirty="0">
              <a:latin typeface="+mj-lt"/>
            </a:endParaRPr>
          </a:p>
          <a:p>
            <a:pPr>
              <a:lnSpc>
                <a:spcPct val="100000"/>
              </a:lnSpc>
              <a:spcBef>
                <a:spcPts val="500"/>
              </a:spcBef>
              <a:spcAft>
                <a:spcPts val="500"/>
              </a:spcAft>
              <a:buClr>
                <a:srgbClr val="EEDC00"/>
              </a:buClr>
              <a:buFont typeface="Wingdings" panose="05000000000000000000" pitchFamily="2" charset="2"/>
              <a:buChar char="Ø"/>
            </a:pPr>
            <a:endParaRPr lang="en-GB" sz="1100" dirty="0">
              <a:latin typeface="+mj-lt"/>
            </a:endParaRPr>
          </a:p>
          <a:p>
            <a:pPr>
              <a:lnSpc>
                <a:spcPct val="100000"/>
              </a:lnSpc>
              <a:spcBef>
                <a:spcPts val="500"/>
              </a:spcBef>
              <a:spcAft>
                <a:spcPts val="500"/>
              </a:spcAft>
              <a:buClr>
                <a:srgbClr val="EEDC00"/>
              </a:buClr>
              <a:buFont typeface="Wingdings" panose="05000000000000000000" pitchFamily="2" charset="2"/>
              <a:buChar char="Ø"/>
            </a:pPr>
            <a:endParaRPr lang="en-GB" sz="1100" dirty="0">
              <a:latin typeface="+mj-lt"/>
            </a:endParaRPr>
          </a:p>
          <a:p>
            <a:pPr>
              <a:lnSpc>
                <a:spcPct val="100000"/>
              </a:lnSpc>
              <a:spcBef>
                <a:spcPts val="500"/>
              </a:spcBef>
              <a:spcAft>
                <a:spcPts val="500"/>
              </a:spcAft>
              <a:buClr>
                <a:srgbClr val="EEDC00"/>
              </a:buClr>
              <a:buFont typeface="Wingdings" panose="05000000000000000000" pitchFamily="2" charset="2"/>
              <a:buChar char="Ø"/>
            </a:pPr>
            <a:endParaRPr lang="en-GB" sz="1100" dirty="0">
              <a:highlight>
                <a:srgbClr val="00FF00"/>
              </a:highlight>
              <a:latin typeface="+mj-lt"/>
            </a:endParaRPr>
          </a:p>
          <a:p>
            <a:pPr>
              <a:lnSpc>
                <a:spcPct val="100000"/>
              </a:lnSpc>
              <a:spcBef>
                <a:spcPts val="500"/>
              </a:spcBef>
              <a:spcAft>
                <a:spcPts val="500"/>
              </a:spcAft>
              <a:buClr>
                <a:srgbClr val="EEDC00"/>
              </a:buClr>
              <a:buFont typeface="Wingdings" panose="05000000000000000000" pitchFamily="2" charset="2"/>
              <a:buChar char="Ø"/>
            </a:pPr>
            <a:endParaRPr lang="en-GB" sz="1100" dirty="0">
              <a:latin typeface="+mj-lt"/>
            </a:endParaRPr>
          </a:p>
          <a:p>
            <a:pPr>
              <a:lnSpc>
                <a:spcPct val="100000"/>
              </a:lnSpc>
              <a:spcBef>
                <a:spcPts val="500"/>
              </a:spcBef>
              <a:spcAft>
                <a:spcPts val="500"/>
              </a:spcAft>
              <a:buClr>
                <a:srgbClr val="EEDC00"/>
              </a:buClr>
              <a:buFont typeface="Wingdings" panose="05000000000000000000" pitchFamily="2" charset="2"/>
              <a:buChar char="Ø"/>
            </a:pPr>
            <a:endParaRPr lang="en-GB" sz="1100" dirty="0">
              <a:latin typeface="+mj-lt"/>
            </a:endParaRPr>
          </a:p>
          <a:p>
            <a:pPr>
              <a:lnSpc>
                <a:spcPct val="100000"/>
              </a:lnSpc>
              <a:spcBef>
                <a:spcPts val="500"/>
              </a:spcBef>
              <a:spcAft>
                <a:spcPts val="500"/>
              </a:spcAft>
              <a:buClr>
                <a:srgbClr val="EEDC00"/>
              </a:buClr>
              <a:buFont typeface="Wingdings" panose="05000000000000000000" pitchFamily="2" charset="2"/>
              <a:buChar char="Ø"/>
            </a:pPr>
            <a:endParaRPr lang="en-GB" sz="1100" dirty="0">
              <a:latin typeface="+mj-lt"/>
            </a:endParaRPr>
          </a:p>
        </p:txBody>
      </p:sp>
      <p:sp>
        <p:nvSpPr>
          <p:cNvPr id="2" name="Text Placeholder 1">
            <a:extLst>
              <a:ext uri="{FF2B5EF4-FFF2-40B4-BE49-F238E27FC236}">
                <a16:creationId xmlns:a16="http://schemas.microsoft.com/office/drawing/2014/main" id="{42E767E8-5AEB-E8D6-AA99-39F521332EF2}"/>
              </a:ext>
            </a:extLst>
          </p:cNvPr>
          <p:cNvSpPr txBox="1">
            <a:spLocks/>
          </p:cNvSpPr>
          <p:nvPr/>
        </p:nvSpPr>
        <p:spPr>
          <a:xfrm>
            <a:off x="150471" y="165731"/>
            <a:ext cx="10069975" cy="5778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dirty="0"/>
              <a:t>Some of our selected cross-border experience (where we have acted as English law and lead transaction counsel):</a:t>
            </a:r>
          </a:p>
        </p:txBody>
      </p:sp>
    </p:spTree>
    <p:extLst>
      <p:ext uri="{BB962C8B-B14F-4D97-AF65-F5344CB8AC3E}">
        <p14:creationId xmlns:p14="http://schemas.microsoft.com/office/powerpoint/2010/main" val="1544739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a:extLst>
              <a:ext uri="{FF2B5EF4-FFF2-40B4-BE49-F238E27FC236}">
                <a16:creationId xmlns:a16="http://schemas.microsoft.com/office/drawing/2014/main" id="{95B3ED0C-D63D-F1D4-C6B7-E897F0369F94}"/>
              </a:ext>
            </a:extLst>
          </p:cNvPr>
          <p:cNvSpPr>
            <a:spLocks noGrp="1"/>
          </p:cNvSpPr>
          <p:nvPr>
            <p:ph type="body" sz="quarter" idx="13"/>
          </p:nvPr>
        </p:nvSpPr>
        <p:spPr>
          <a:xfrm>
            <a:off x="801407" y="2541924"/>
            <a:ext cx="3460750" cy="577850"/>
          </a:xfrm>
        </p:spPr>
        <p:txBody>
          <a:bodyPr/>
          <a:lstStyle/>
          <a:p>
            <a:pPr algn="l"/>
            <a:r>
              <a:rPr lang="en-US" dirty="0"/>
              <a:t>ENS Core Team CVs</a:t>
            </a:r>
            <a:endParaRPr lang="en-GB" dirty="0"/>
          </a:p>
        </p:txBody>
      </p:sp>
    </p:spTree>
    <p:extLst>
      <p:ext uri="{BB962C8B-B14F-4D97-AF65-F5344CB8AC3E}">
        <p14:creationId xmlns:p14="http://schemas.microsoft.com/office/powerpoint/2010/main" val="186192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11B7334F-7A2E-F9B5-5F04-1F6058B129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2075" y="1205"/>
            <a:ext cx="1452586" cy="1799590"/>
          </a:xfrm>
          <a:prstGeom prst="rect">
            <a:avLst/>
          </a:prstGeom>
          <a:noFill/>
          <a:extLst>
            <a:ext uri="{909E8E84-426E-40DD-AFC4-6F175D3DCCD1}">
              <a14:hiddenFill xmlns:a14="http://schemas.microsoft.com/office/drawing/2010/main">
                <a:solidFill>
                  <a:srgbClr val="FFFFFF"/>
                </a:solidFill>
              </a14:hiddenFill>
            </a:ext>
          </a:extLst>
        </p:spPr>
      </p:pic>
      <p:pic>
        <p:nvPicPr>
          <p:cNvPr id="20" name="Graphic 19">
            <a:extLst>
              <a:ext uri="{FF2B5EF4-FFF2-40B4-BE49-F238E27FC236}">
                <a16:creationId xmlns:a16="http://schemas.microsoft.com/office/drawing/2014/main" id="{DF0B5EB4-1F74-B5C1-D15F-F7A1F0E8E3ED}"/>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t="24617" r="43033"/>
          <a:stretch/>
        </p:blipFill>
        <p:spPr>
          <a:xfrm>
            <a:off x="5358764" y="932371"/>
            <a:ext cx="862700" cy="570796"/>
          </a:xfrm>
          <a:prstGeom prst="rect">
            <a:avLst/>
          </a:prstGeom>
        </p:spPr>
      </p:pic>
      <p:sp>
        <p:nvSpPr>
          <p:cNvPr id="4" name="Rectangle 3">
            <a:extLst>
              <a:ext uri="{FF2B5EF4-FFF2-40B4-BE49-F238E27FC236}">
                <a16:creationId xmlns:a16="http://schemas.microsoft.com/office/drawing/2014/main" id="{24DB4DA6-6EE1-B0D5-721E-380C54F9B312}"/>
              </a:ext>
            </a:extLst>
          </p:cNvPr>
          <p:cNvSpPr/>
          <p:nvPr/>
        </p:nvSpPr>
        <p:spPr>
          <a:xfrm>
            <a:off x="326434" y="1120342"/>
            <a:ext cx="4319313" cy="6083717"/>
          </a:xfrm>
          <a:prstGeom prst="rect">
            <a:avLst/>
          </a:prstGeom>
        </p:spPr>
        <p:txBody>
          <a:bodyPr wrap="square" lIns="0" numCol="1">
            <a:spAutoFit/>
          </a:bodyPr>
          <a:lstStyle/>
          <a:p>
            <a:pPr algn="just">
              <a:spcBef>
                <a:spcPts val="800"/>
              </a:spcBef>
              <a:spcAft>
                <a:spcPts val="800"/>
              </a:spcAft>
            </a:pPr>
            <a:r>
              <a:rPr lang="en-GB" sz="1200" dirty="0">
                <a:latin typeface="+mj-lt"/>
              </a:rPr>
              <a:t>Craig Saven is an Executive and Head of the Banking and Finance practice at ENS. He specialises in cross-border and structured trade and commodity finance, with a particular focus on emerging markets. He also advises clients on their general corporate financings. Craig is qualified as both a South African Advocate and an English Solicitor. His dual qualifications allow him to navigate both South African and English law, facilitating cross-border transactions and ensuring compliance with international standards. </a:t>
            </a:r>
          </a:p>
          <a:p>
            <a:pPr algn="just">
              <a:spcBef>
                <a:spcPts val="800"/>
              </a:spcBef>
              <a:spcAft>
                <a:spcPts val="800"/>
              </a:spcAft>
            </a:pPr>
            <a:r>
              <a:rPr lang="en-GB" sz="1200" dirty="0">
                <a:latin typeface="+mj-lt"/>
              </a:rPr>
              <a:t>Craig trained and worked at a leading English law firm with a special focus on structured trade and commodity finance and emerging markets work. </a:t>
            </a:r>
          </a:p>
          <a:p>
            <a:pPr algn="just">
              <a:spcBef>
                <a:spcPts val="800"/>
              </a:spcBef>
              <a:spcAft>
                <a:spcPts val="800"/>
              </a:spcAft>
            </a:pPr>
            <a:r>
              <a:rPr lang="en-GB" sz="1200" dirty="0">
                <a:latin typeface="+mj-lt"/>
              </a:rPr>
              <a:t>Craig has advised major international banks, South African banks, development finance institutions (</a:t>
            </a:r>
            <a:r>
              <a:rPr lang="en-GB" sz="1200" dirty="0" err="1">
                <a:latin typeface="+mj-lt"/>
              </a:rPr>
              <a:t>DFIs</a:t>
            </a:r>
            <a:r>
              <a:rPr lang="en-GB" sz="1200" dirty="0">
                <a:latin typeface="+mj-lt"/>
              </a:rPr>
              <a:t>), and international financial institutions on various general corporate, development and structured trade and commodity financings. He has also advised borrowers in the mining, telecommunications, tourism, hotels and soft commodity sectors.</a:t>
            </a:r>
          </a:p>
          <a:p>
            <a:pPr algn="just">
              <a:spcBef>
                <a:spcPts val="800"/>
              </a:spcBef>
              <a:spcAft>
                <a:spcPts val="800"/>
              </a:spcAft>
            </a:pPr>
            <a:r>
              <a:rPr lang="en-GB" sz="1200" dirty="0">
                <a:latin typeface="+mj-lt"/>
              </a:rPr>
              <a:t>His experience includes advising on sovereign debt, structured trade financings, such as borrowing base facilities, pre-export finance facilities, post-shipment advance facilities, L/C issuance facilities and receivables/invoice discounting facilities. He also has experience in risk/sub-participations, syndicated loans, work-out/distressed debt arrangements, development finance and general corporate lending transactions.</a:t>
            </a:r>
          </a:p>
          <a:p>
            <a:pPr algn="just">
              <a:spcBef>
                <a:spcPts val="800"/>
              </a:spcBef>
              <a:spcAft>
                <a:spcPts val="800"/>
              </a:spcAft>
            </a:pPr>
            <a:r>
              <a:rPr lang="en-GB" sz="1200" dirty="0">
                <a:latin typeface="+mj-lt"/>
              </a:rPr>
              <a:t>Craig has been the lead adviser on structured trade and commodity financing deals awarded Deal of the Year by Global Trade Review. He is a regular speaker at Loan Market Association (</a:t>
            </a:r>
            <a:r>
              <a:rPr lang="en-GB" sz="1200" dirty="0" err="1">
                <a:latin typeface="+mj-lt"/>
              </a:rPr>
              <a:t>LMA</a:t>
            </a:r>
            <a:r>
              <a:rPr lang="en-GB" sz="1200" dirty="0">
                <a:latin typeface="+mj-lt"/>
              </a:rPr>
              <a:t>) conferences across Africa.</a:t>
            </a:r>
          </a:p>
        </p:txBody>
      </p:sp>
      <p:cxnSp>
        <p:nvCxnSpPr>
          <p:cNvPr id="14" name="Straight Connector 13">
            <a:extLst>
              <a:ext uri="{FF2B5EF4-FFF2-40B4-BE49-F238E27FC236}">
                <a16:creationId xmlns:a16="http://schemas.microsoft.com/office/drawing/2014/main" id="{7C00C449-13F9-919D-4F7F-52299EA28A76}"/>
              </a:ext>
            </a:extLst>
          </p:cNvPr>
          <p:cNvCxnSpPr>
            <a:cxnSpLocks/>
          </p:cNvCxnSpPr>
          <p:nvPr/>
        </p:nvCxnSpPr>
        <p:spPr>
          <a:xfrm>
            <a:off x="5106624" y="1049632"/>
            <a:ext cx="0" cy="4869848"/>
          </a:xfrm>
          <a:prstGeom prst="line">
            <a:avLst/>
          </a:prstGeom>
          <a:ln>
            <a:solidFill>
              <a:srgbClr val="EEDC00"/>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8C041FF-D58B-ACE8-4788-7084CF173B0D}"/>
              </a:ext>
            </a:extLst>
          </p:cNvPr>
          <p:cNvCxnSpPr>
            <a:cxnSpLocks/>
          </p:cNvCxnSpPr>
          <p:nvPr/>
        </p:nvCxnSpPr>
        <p:spPr>
          <a:xfrm>
            <a:off x="1130842" y="1049632"/>
            <a:ext cx="3975782" cy="0"/>
          </a:xfrm>
          <a:prstGeom prst="line">
            <a:avLst/>
          </a:prstGeom>
          <a:ln>
            <a:solidFill>
              <a:srgbClr val="EEDC00"/>
            </a:solidFill>
            <a:prstDash val="dash"/>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B2BA87A4-F360-4218-0576-D7339265EB16}"/>
              </a:ext>
            </a:extLst>
          </p:cNvPr>
          <p:cNvSpPr/>
          <p:nvPr/>
        </p:nvSpPr>
        <p:spPr>
          <a:xfrm>
            <a:off x="5874229" y="1265952"/>
            <a:ext cx="3377348" cy="1955920"/>
          </a:xfrm>
          <a:prstGeom prst="rect">
            <a:avLst/>
          </a:prstGeom>
        </p:spPr>
        <p:txBody>
          <a:bodyPr wrap="square" lIns="0" numCol="1">
            <a:spAutoFit/>
          </a:bodyPr>
          <a:lstStyle/>
          <a:p>
            <a:pPr>
              <a:spcAft>
                <a:spcPts val="1200"/>
              </a:spcAft>
            </a:pPr>
            <a:r>
              <a:rPr lang="en-US" sz="1100" b="1" dirty="0">
                <a:solidFill>
                  <a:schemeClr val="bg2">
                    <a:lumMod val="75000"/>
                  </a:schemeClr>
                </a:solidFill>
                <a:latin typeface="+mj-lt"/>
              </a:rPr>
              <a:t>Qualifications :</a:t>
            </a:r>
          </a:p>
          <a:p>
            <a:pPr marL="171450" indent="-171450" algn="l" rtl="0" eaLnBrk="1" fontAlgn="t" latinLnBrk="0" hangingPunct="1">
              <a:lnSpc>
                <a:spcPct val="90000"/>
              </a:lnSpc>
              <a:spcBef>
                <a:spcPts val="0"/>
              </a:spcBef>
              <a:spcAft>
                <a:spcPts val="0"/>
              </a:spcAft>
              <a:buFont typeface="Arial" panose="020B0604020202020204" pitchFamily="34" charset="0"/>
              <a:buChar char="•"/>
            </a:pPr>
            <a:endParaRPr lang="en-GB" sz="1100" dirty="0">
              <a:solidFill>
                <a:srgbClr val="000000"/>
              </a:solidFill>
              <a:latin typeface="+mj-lt"/>
            </a:endParaRPr>
          </a:p>
          <a:p>
            <a:pPr marL="171450" indent="-171450" algn="l" rtl="0" eaLnBrk="1" fontAlgn="t" latinLnBrk="0" hangingPunct="1">
              <a:lnSpc>
                <a:spcPct val="90000"/>
              </a:lnSpc>
              <a:spcBef>
                <a:spcPts val="0"/>
              </a:spcBef>
              <a:spcAft>
                <a:spcPts val="0"/>
              </a:spcAft>
              <a:buFont typeface="Arial" panose="020B0604020202020204" pitchFamily="34" charset="0"/>
              <a:buChar char="•"/>
            </a:pPr>
            <a:r>
              <a:rPr lang="en-GB" sz="1100" dirty="0">
                <a:solidFill>
                  <a:srgbClr val="000000"/>
                </a:solidFill>
                <a:latin typeface="+mj-lt"/>
              </a:rPr>
              <a:t>Solicitor – High Court of England and Wales</a:t>
            </a:r>
          </a:p>
          <a:p>
            <a:pPr marL="171450" indent="-171450" algn="l" rtl="0" eaLnBrk="1" fontAlgn="t" latinLnBrk="0" hangingPunct="1">
              <a:lnSpc>
                <a:spcPct val="90000"/>
              </a:lnSpc>
              <a:spcBef>
                <a:spcPts val="0"/>
              </a:spcBef>
              <a:spcAft>
                <a:spcPts val="0"/>
              </a:spcAft>
              <a:buFont typeface="Arial" panose="020B0604020202020204" pitchFamily="34" charset="0"/>
              <a:buChar char="•"/>
            </a:pPr>
            <a:r>
              <a:rPr lang="en-GB" sz="1100" dirty="0">
                <a:solidFill>
                  <a:srgbClr val="000000"/>
                </a:solidFill>
                <a:latin typeface="+mj-lt"/>
              </a:rPr>
              <a:t> Lawyer – Supreme Court of New South Wales</a:t>
            </a:r>
          </a:p>
          <a:p>
            <a:pPr marL="171450" indent="-171450" algn="l" rtl="0" eaLnBrk="1" fontAlgn="t" latinLnBrk="0" hangingPunct="1">
              <a:lnSpc>
                <a:spcPct val="90000"/>
              </a:lnSpc>
              <a:spcBef>
                <a:spcPts val="0"/>
              </a:spcBef>
              <a:spcAft>
                <a:spcPts val="0"/>
              </a:spcAft>
              <a:buFont typeface="Arial" panose="020B0604020202020204" pitchFamily="34" charset="0"/>
              <a:buChar char="•"/>
            </a:pPr>
            <a:r>
              <a:rPr lang="en-GB" sz="1100" dirty="0" err="1">
                <a:solidFill>
                  <a:srgbClr val="000000"/>
                </a:solidFill>
                <a:latin typeface="+mj-lt"/>
              </a:rPr>
              <a:t>BBusSc</a:t>
            </a:r>
            <a:r>
              <a:rPr lang="en-GB" sz="1100" dirty="0">
                <a:solidFill>
                  <a:srgbClr val="000000"/>
                </a:solidFill>
                <a:latin typeface="+mj-lt"/>
              </a:rPr>
              <a:t> (Hons) (University of Cape Town)</a:t>
            </a:r>
          </a:p>
          <a:p>
            <a:pPr marL="171450" indent="-171450" algn="l" rtl="0" eaLnBrk="1" fontAlgn="t" latinLnBrk="0" hangingPunct="1">
              <a:lnSpc>
                <a:spcPct val="90000"/>
              </a:lnSpc>
              <a:spcBef>
                <a:spcPts val="0"/>
              </a:spcBef>
              <a:spcAft>
                <a:spcPts val="0"/>
              </a:spcAft>
              <a:buFont typeface="Arial" panose="020B0604020202020204" pitchFamily="34" charset="0"/>
              <a:buChar char="•"/>
            </a:pPr>
            <a:r>
              <a:rPr lang="en-GB" sz="1100" dirty="0">
                <a:solidFill>
                  <a:srgbClr val="000000"/>
                </a:solidFill>
                <a:latin typeface="+mj-lt"/>
              </a:rPr>
              <a:t>LLB (City University, London)</a:t>
            </a:r>
          </a:p>
          <a:p>
            <a:pPr marL="171450" indent="-171450" algn="l" rtl="0" eaLnBrk="1" fontAlgn="t" latinLnBrk="0" hangingPunct="1">
              <a:lnSpc>
                <a:spcPct val="90000"/>
              </a:lnSpc>
              <a:spcBef>
                <a:spcPts val="0"/>
              </a:spcBef>
              <a:spcAft>
                <a:spcPts val="0"/>
              </a:spcAft>
              <a:buFont typeface="Arial" panose="020B0604020202020204" pitchFamily="34" charset="0"/>
              <a:buChar char="•"/>
            </a:pPr>
            <a:r>
              <a:rPr lang="en-GB" sz="1100" dirty="0">
                <a:solidFill>
                  <a:srgbClr val="000000"/>
                </a:solidFill>
                <a:latin typeface="+mj-lt"/>
              </a:rPr>
              <a:t>LLM (London School of Economics and Political Science) </a:t>
            </a:r>
          </a:p>
          <a:p>
            <a:pPr marL="171450" indent="-171450" algn="l" rtl="0" eaLnBrk="1" fontAlgn="t" latinLnBrk="0" hangingPunct="1">
              <a:lnSpc>
                <a:spcPct val="90000"/>
              </a:lnSpc>
              <a:spcBef>
                <a:spcPts val="0"/>
              </a:spcBef>
              <a:spcAft>
                <a:spcPts val="0"/>
              </a:spcAft>
              <a:buFont typeface="Arial" panose="020B0604020202020204" pitchFamily="34" charset="0"/>
              <a:buChar char="•"/>
            </a:pPr>
            <a:endParaRPr lang="en-GB" sz="1100" dirty="0">
              <a:solidFill>
                <a:srgbClr val="000000"/>
              </a:solidFill>
              <a:latin typeface="+mj-lt"/>
            </a:endParaRPr>
          </a:p>
          <a:p>
            <a:pPr marL="171450" indent="-171450" algn="l" rtl="0" eaLnBrk="1" fontAlgn="t" latinLnBrk="0" hangingPunct="1">
              <a:lnSpc>
                <a:spcPct val="90000"/>
              </a:lnSpc>
              <a:spcBef>
                <a:spcPts val="0"/>
              </a:spcBef>
              <a:spcAft>
                <a:spcPts val="0"/>
              </a:spcAft>
              <a:buFont typeface="Arial" panose="020B0604020202020204" pitchFamily="34" charset="0"/>
              <a:buChar char="•"/>
            </a:pPr>
            <a:endParaRPr lang="en-GB" sz="1100" dirty="0">
              <a:solidFill>
                <a:srgbClr val="000000"/>
              </a:solidFill>
              <a:latin typeface="+mj-lt"/>
            </a:endParaRPr>
          </a:p>
          <a:p>
            <a:pPr marL="171450" indent="-171450" algn="l">
              <a:spcAft>
                <a:spcPts val="1200"/>
              </a:spcAft>
              <a:buFont typeface="Arial" panose="020B0604020202020204" pitchFamily="34" charset="0"/>
              <a:buChar char="•"/>
            </a:pPr>
            <a:endParaRPr lang="en-GB" sz="1100" b="0" i="0" dirty="0">
              <a:solidFill>
                <a:srgbClr val="000000"/>
              </a:solidFill>
              <a:effectLst/>
              <a:latin typeface="+mj-lt"/>
            </a:endParaRPr>
          </a:p>
        </p:txBody>
      </p:sp>
      <p:pic>
        <p:nvPicPr>
          <p:cNvPr id="3074" name="Picture 2">
            <a:extLst>
              <a:ext uri="{FF2B5EF4-FFF2-40B4-BE49-F238E27FC236}">
                <a16:creationId xmlns:a16="http://schemas.microsoft.com/office/drawing/2014/main" id="{331A28CB-1FF4-13CB-754F-AA9FFA78D1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924" y="185777"/>
            <a:ext cx="1643342" cy="74659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DE4BD99-E658-9936-57EB-3F589FF55ED9}"/>
              </a:ext>
            </a:extLst>
          </p:cNvPr>
          <p:cNvSpPr txBox="1"/>
          <p:nvPr/>
        </p:nvSpPr>
        <p:spPr>
          <a:xfrm>
            <a:off x="9767042" y="2780517"/>
            <a:ext cx="2628900" cy="1405513"/>
          </a:xfrm>
          <a:prstGeom prst="rect">
            <a:avLst/>
          </a:prstGeom>
          <a:noFill/>
        </p:spPr>
        <p:txBody>
          <a:bodyPr wrap="square" lIns="0" tIns="0" rIns="0" bIns="0" rtlCol="0">
            <a:spAutoFit/>
          </a:bodyPr>
          <a:lstStyle/>
          <a:p>
            <a:pPr defTabSz="497708">
              <a:lnSpc>
                <a:spcPts val="1100"/>
              </a:lnSpc>
              <a:spcAft>
                <a:spcPts val="1200"/>
              </a:spcAft>
            </a:pPr>
            <a:r>
              <a:rPr lang="en-GB" sz="1100" b="1" dirty="0">
                <a:solidFill>
                  <a:schemeClr val="tx2"/>
                </a:solidFill>
                <a:latin typeface="+mj-lt"/>
                <a:cs typeface="Georgia"/>
              </a:rPr>
              <a:t>CRAIG SAVEN</a:t>
            </a:r>
          </a:p>
          <a:p>
            <a:pPr defTabSz="497708">
              <a:lnSpc>
                <a:spcPts val="1100"/>
              </a:lnSpc>
              <a:spcAft>
                <a:spcPts val="1200"/>
              </a:spcAft>
            </a:pPr>
            <a:r>
              <a:rPr lang="en-GB" sz="1100" b="1" dirty="0">
                <a:solidFill>
                  <a:schemeClr val="tx2"/>
                </a:solidFill>
                <a:latin typeface="+mj-lt"/>
                <a:cs typeface="Georgia"/>
              </a:rPr>
              <a:t>Head of Banking and Finance | South Africa</a:t>
            </a:r>
          </a:p>
          <a:p>
            <a:pPr defTabSz="497708">
              <a:spcAft>
                <a:spcPts val="1200"/>
              </a:spcAft>
            </a:pPr>
            <a:r>
              <a:rPr lang="de-DE" sz="1100" dirty="0">
                <a:solidFill>
                  <a:schemeClr val="tx2"/>
                </a:solidFill>
                <a:latin typeface="+mj-lt"/>
              </a:rPr>
              <a:t>T: +27 82 310 5244</a:t>
            </a:r>
          </a:p>
          <a:p>
            <a:pPr defTabSz="497708">
              <a:spcAft>
                <a:spcPts val="1200"/>
              </a:spcAft>
            </a:pPr>
            <a:r>
              <a:rPr lang="de-DE" sz="1100" dirty="0">
                <a:solidFill>
                  <a:schemeClr val="tx2"/>
                </a:solidFill>
                <a:latin typeface="+mj-lt"/>
              </a:rPr>
              <a:t>E: </a:t>
            </a:r>
            <a:r>
              <a:rPr lang="de-DE" sz="1100" dirty="0">
                <a:solidFill>
                  <a:schemeClr val="tx2"/>
                </a:solidFill>
                <a:latin typeface="+mj-lt"/>
                <a:hlinkClick r:id="rId6"/>
              </a:rPr>
              <a:t>csaven</a:t>
            </a:r>
            <a:r>
              <a:rPr lang="de-DE" sz="1100" dirty="0">
                <a:latin typeface="+mj-lt"/>
                <a:hlinkClick r:id="rId6"/>
              </a:rPr>
              <a:t>@ENSafrica.com</a:t>
            </a:r>
            <a:r>
              <a:rPr lang="de-DE" sz="1100" dirty="0">
                <a:latin typeface="+mj-lt"/>
              </a:rPr>
              <a:t> </a:t>
            </a:r>
          </a:p>
          <a:p>
            <a:pPr defTabSz="497708">
              <a:spcAft>
                <a:spcPts val="1200"/>
              </a:spcAft>
            </a:pPr>
            <a:endParaRPr lang="en-GB" sz="1100" dirty="0">
              <a:solidFill>
                <a:srgbClr val="00386B"/>
              </a:solidFill>
              <a:latin typeface="+mj-lt"/>
              <a:cs typeface="Arial"/>
            </a:endParaRPr>
          </a:p>
        </p:txBody>
      </p:sp>
      <p:pic>
        <p:nvPicPr>
          <p:cNvPr id="2" name="Picture 1">
            <a:extLst>
              <a:ext uri="{FF2B5EF4-FFF2-40B4-BE49-F238E27FC236}">
                <a16:creationId xmlns:a16="http://schemas.microsoft.com/office/drawing/2014/main" id="{28844CB6-D3E7-356F-5102-BD5ECBC8B23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bwMode="auto">
          <a:xfrm>
            <a:off x="9740962" y="559074"/>
            <a:ext cx="1451610" cy="179959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53640926-AAD7-44D8-BBD7-CCE9431645EC}">
              <a14:shadowObscured xmlns:a14="http://schemas.microsoft.com/office/drawing/2010/main"/>
            </a:ext>
          </a:extLst>
        </p:spPr>
      </p:pic>
      <p:pic>
        <p:nvPicPr>
          <p:cNvPr id="3" name="Graphic 2">
            <a:extLst>
              <a:ext uri="{FF2B5EF4-FFF2-40B4-BE49-F238E27FC236}">
                <a16:creationId xmlns:a16="http://schemas.microsoft.com/office/drawing/2014/main" id="{65CEF8BB-0FD9-D98D-9F63-7013B3B4C993}"/>
              </a:ext>
            </a:extLst>
          </p:cNvPr>
          <p:cNvPicPr>
            <a:picLocks noChangeAspect="1"/>
          </p:cNvPicPr>
          <p:nvPr/>
        </p:nvPicPr>
        <p:blipFill rotWithShape="1">
          <a:blip r:embed="rId8">
            <a:extLst>
              <a:ext uri="{96DAC541-7B7A-43D3-8B79-37D633B846F1}">
                <asvg:svgBlip xmlns:asvg="http://schemas.microsoft.com/office/drawing/2016/SVG/main" r:embed="rId9"/>
              </a:ext>
            </a:extLst>
          </a:blip>
          <a:srcRect t="25901" r="39195"/>
          <a:stretch/>
        </p:blipFill>
        <p:spPr>
          <a:xfrm>
            <a:off x="5135134" y="2786151"/>
            <a:ext cx="862694" cy="583547"/>
          </a:xfrm>
          <a:prstGeom prst="rect">
            <a:avLst/>
          </a:prstGeom>
        </p:spPr>
      </p:pic>
      <p:sp>
        <p:nvSpPr>
          <p:cNvPr id="7" name="Rectangle 6">
            <a:extLst>
              <a:ext uri="{FF2B5EF4-FFF2-40B4-BE49-F238E27FC236}">
                <a16:creationId xmlns:a16="http://schemas.microsoft.com/office/drawing/2014/main" id="{327DE496-E9CF-C845-D429-A8F5ADEF8239}"/>
              </a:ext>
            </a:extLst>
          </p:cNvPr>
          <p:cNvSpPr/>
          <p:nvPr/>
        </p:nvSpPr>
        <p:spPr>
          <a:xfrm>
            <a:off x="6026337" y="2896212"/>
            <a:ext cx="3377348" cy="2231380"/>
          </a:xfrm>
          <a:prstGeom prst="rect">
            <a:avLst/>
          </a:prstGeom>
        </p:spPr>
        <p:txBody>
          <a:bodyPr wrap="square" lIns="0" numCol="1">
            <a:spAutoFit/>
          </a:bodyPr>
          <a:lstStyle/>
          <a:p>
            <a:pPr algn="l">
              <a:spcAft>
                <a:spcPts val="1200"/>
              </a:spcAft>
            </a:pPr>
            <a:r>
              <a:rPr lang="en-GB" sz="1100" b="1" dirty="0">
                <a:solidFill>
                  <a:schemeClr val="bg2">
                    <a:lumMod val="75000"/>
                  </a:schemeClr>
                </a:solidFill>
                <a:latin typeface="+mj-lt"/>
              </a:rPr>
              <a:t>Craig is recognised as a leading/recommended lawyer by:</a:t>
            </a:r>
          </a:p>
          <a:p>
            <a:pPr marL="171450" indent="-171450" algn="l">
              <a:spcAft>
                <a:spcPts val="1200"/>
              </a:spcAft>
              <a:buFont typeface="Arial" panose="020B0604020202020204" pitchFamily="34" charset="0"/>
              <a:buChar char="•"/>
            </a:pPr>
            <a:r>
              <a:rPr lang="en-GB" sz="1100" b="0" i="0" dirty="0">
                <a:solidFill>
                  <a:srgbClr val="000000"/>
                </a:solidFill>
                <a:effectLst/>
                <a:latin typeface="+mj-lt"/>
              </a:rPr>
              <a:t>The Legal 500 EMEA Guide 2024, 2023, 2022, 2021, 2020, 2019 – Banking and Finance – 2024, 2023 Investment Funds (South Africa)</a:t>
            </a:r>
          </a:p>
          <a:p>
            <a:pPr marL="171450" indent="-171450" algn="l">
              <a:spcAft>
                <a:spcPts val="1200"/>
              </a:spcAft>
              <a:buFont typeface="Arial" panose="020B0604020202020204" pitchFamily="34" charset="0"/>
              <a:buChar char="•"/>
            </a:pPr>
            <a:r>
              <a:rPr lang="en-GB" sz="1100" b="0" i="0" dirty="0">
                <a:solidFill>
                  <a:srgbClr val="000000"/>
                </a:solidFill>
                <a:effectLst/>
                <a:latin typeface="+mj-lt"/>
              </a:rPr>
              <a:t>Chambers Global Guide 2024, 2023, 2021, 2020, 2019 - Banking &amp; Finance (South Africa)</a:t>
            </a:r>
          </a:p>
          <a:p>
            <a:pPr marL="171450" indent="-171450" algn="l">
              <a:spcAft>
                <a:spcPts val="1200"/>
              </a:spcAft>
              <a:buFont typeface="Arial" panose="020B0604020202020204" pitchFamily="34" charset="0"/>
              <a:buChar char="•"/>
            </a:pPr>
            <a:r>
              <a:rPr lang="en-GB" sz="1100" b="0" i="0" dirty="0">
                <a:solidFill>
                  <a:srgbClr val="000000"/>
                </a:solidFill>
                <a:effectLst/>
                <a:latin typeface="+mj-lt"/>
              </a:rPr>
              <a:t>Best Lawyers® 2023, 2022, 2021, 2020, 2019, 2018 – Banking and Finance, Structured Finance (South Africa)</a:t>
            </a:r>
          </a:p>
          <a:p>
            <a:pPr marL="171450" indent="-171450" algn="l">
              <a:spcAft>
                <a:spcPts val="1200"/>
              </a:spcAft>
              <a:buFont typeface="Arial" panose="020B0604020202020204" pitchFamily="34" charset="0"/>
              <a:buChar char="•"/>
            </a:pPr>
            <a:endParaRPr lang="en-GB" sz="1100" b="0" i="0" dirty="0">
              <a:solidFill>
                <a:srgbClr val="000000"/>
              </a:solidFill>
              <a:effectLst/>
              <a:latin typeface="+mj-lt"/>
            </a:endParaRPr>
          </a:p>
        </p:txBody>
      </p:sp>
    </p:spTree>
    <p:extLst>
      <p:ext uri="{BB962C8B-B14F-4D97-AF65-F5344CB8AC3E}">
        <p14:creationId xmlns:p14="http://schemas.microsoft.com/office/powerpoint/2010/main" val="19848881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A72CAD3-BCEF-B8E2-D213-31BC3F45DB82}"/>
              </a:ext>
            </a:extLst>
          </p:cNvPr>
          <p:cNvSpPr>
            <a:spLocks noGrp="1"/>
          </p:cNvSpPr>
          <p:nvPr>
            <p:ph type="body" sz="quarter" idx="10"/>
          </p:nvPr>
        </p:nvSpPr>
        <p:spPr/>
        <p:txBody>
          <a:bodyPr/>
          <a:lstStyle/>
          <a:p>
            <a:r>
              <a:rPr lang="en-US" dirty="0"/>
              <a:t>Thank you</a:t>
            </a:r>
            <a:endParaRPr lang="en-GB" dirty="0"/>
          </a:p>
        </p:txBody>
      </p:sp>
    </p:spTree>
    <p:extLst>
      <p:ext uri="{BB962C8B-B14F-4D97-AF65-F5344CB8AC3E}">
        <p14:creationId xmlns:p14="http://schemas.microsoft.com/office/powerpoint/2010/main" val="12957220"/>
      </p:ext>
    </p:extLst>
  </p:cSld>
  <p:clrMapOvr>
    <a:masterClrMapping/>
  </p:clrMapOvr>
</p:sld>
</file>

<file path=ppt/theme/theme1.xml><?xml version="1.0" encoding="utf-8"?>
<a:theme xmlns:a="http://schemas.openxmlformats.org/drawingml/2006/main" name="Title slide 1">
  <a:themeElements>
    <a:clrScheme name="ENS colours">
      <a:dk1>
        <a:srgbClr val="000000"/>
      </a:dk1>
      <a:lt1>
        <a:srgbClr val="FFFFFF"/>
      </a:lt1>
      <a:dk2>
        <a:srgbClr val="000000"/>
      </a:dk2>
      <a:lt2>
        <a:srgbClr val="FFFFFF"/>
      </a:lt2>
      <a:accent1>
        <a:srgbClr val="DAD307"/>
      </a:accent1>
      <a:accent2>
        <a:srgbClr val="DAD307"/>
      </a:accent2>
      <a:accent3>
        <a:srgbClr val="F2E900"/>
      </a:accent3>
      <a:accent4>
        <a:srgbClr val="FFC000"/>
      </a:accent4>
      <a:accent5>
        <a:srgbClr val="5E5F61"/>
      </a:accent5>
      <a:accent6>
        <a:srgbClr val="000000"/>
      </a:accent6>
      <a:hlink>
        <a:srgbClr val="FFFFFF"/>
      </a:hlink>
      <a:folHlink>
        <a:srgbClr val="000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4 PPT template (006)" id="{36BCC7D8-2882-4FCD-AF60-A0E1610335FD}" vid="{29AED7FF-EF56-4684-8373-60B040695E7E}"/>
    </a:ext>
  </a:extLst>
</a:theme>
</file>

<file path=ppt/theme/theme2.xml><?xml version="1.0" encoding="utf-8"?>
<a:theme xmlns:a="http://schemas.openxmlformats.org/drawingml/2006/main" name="Title Slide 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4 PPT template (006)" id="{36BCC7D8-2882-4FCD-AF60-A0E1610335FD}" vid="{9C9177CC-52E5-49D9-87B3-A6722C2CA331}"/>
    </a:ext>
  </a:extLst>
</a:theme>
</file>

<file path=ppt/theme/theme3.xml><?xml version="1.0" encoding="utf-8"?>
<a:theme xmlns:a="http://schemas.openxmlformats.org/drawingml/2006/main" name="Title Slide 3">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4 PPT template (006)" id="{36BCC7D8-2882-4FCD-AF60-A0E1610335FD}" vid="{A55E2B5F-5041-4929-94CF-1B5C95092878}"/>
    </a:ext>
  </a:extLst>
</a:theme>
</file>

<file path=ppt/theme/theme4.xml><?xml version="1.0" encoding="utf-8"?>
<a:theme xmlns:a="http://schemas.openxmlformats.org/drawingml/2006/main" name="Divider slide 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4 PPT template (006)" id="{36BCC7D8-2882-4FCD-AF60-A0E1610335FD}" vid="{A5B22F14-EE5E-4017-84E6-C76775C94355}"/>
    </a:ext>
  </a:extLst>
</a:theme>
</file>

<file path=ppt/theme/theme5.xml><?xml version="1.0" encoding="utf-8"?>
<a:theme xmlns:a="http://schemas.openxmlformats.org/drawingml/2006/main" name="Divider slide 2">
  <a:themeElements>
    <a:clrScheme name="ENS colours">
      <a:dk1>
        <a:srgbClr val="000000"/>
      </a:dk1>
      <a:lt1>
        <a:srgbClr val="FFFFFF"/>
      </a:lt1>
      <a:dk2>
        <a:srgbClr val="AAB4AA"/>
      </a:dk2>
      <a:lt2>
        <a:srgbClr val="E7E6E6"/>
      </a:lt2>
      <a:accent1>
        <a:srgbClr val="DAD307"/>
      </a:accent1>
      <a:accent2>
        <a:srgbClr val="DAD307"/>
      </a:accent2>
      <a:accent3>
        <a:srgbClr val="F2E900"/>
      </a:accent3>
      <a:accent4>
        <a:srgbClr val="FFC000"/>
      </a:accent4>
      <a:accent5>
        <a:srgbClr val="5E5F61"/>
      </a:accent5>
      <a:accent6>
        <a:srgbClr val="000000"/>
      </a:accent6>
      <a:hlink>
        <a:srgbClr val="FFFFFF"/>
      </a:hlink>
      <a:folHlink>
        <a:srgbClr val="000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4 PPT template (006)" id="{36BCC7D8-2882-4FCD-AF60-A0E1610335FD}" vid="{24FAA8CE-68A1-4DCA-8D38-38C08401CDED}"/>
    </a:ext>
  </a:extLst>
</a:theme>
</file>

<file path=ppt/theme/theme6.xml><?xml version="1.0" encoding="utf-8"?>
<a:theme xmlns:a="http://schemas.openxmlformats.org/drawingml/2006/main" name="Divider slide 3">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4 PPT template (006)" id="{36BCC7D8-2882-4FCD-AF60-A0E1610335FD}" vid="{F3EB7D40-F542-4F10-B944-E63FC16814D1}"/>
    </a:ext>
  </a:extLst>
</a:theme>
</file>

<file path=ppt/theme/theme7.xml><?xml version="1.0" encoding="utf-8"?>
<a:theme xmlns:a="http://schemas.openxmlformats.org/drawingml/2006/main" name="Content with picture Slide 1">
  <a:themeElements>
    <a:clrScheme name="ENS colours">
      <a:dk1>
        <a:srgbClr val="000000"/>
      </a:dk1>
      <a:lt1>
        <a:srgbClr val="FFFFFF"/>
      </a:lt1>
      <a:dk2>
        <a:srgbClr val="AAB4AA"/>
      </a:dk2>
      <a:lt2>
        <a:srgbClr val="E7E6E6"/>
      </a:lt2>
      <a:accent1>
        <a:srgbClr val="DAD307"/>
      </a:accent1>
      <a:accent2>
        <a:srgbClr val="DAD307"/>
      </a:accent2>
      <a:accent3>
        <a:srgbClr val="F2E900"/>
      </a:accent3>
      <a:accent4>
        <a:srgbClr val="FFC000"/>
      </a:accent4>
      <a:accent5>
        <a:srgbClr val="5E5F61"/>
      </a:accent5>
      <a:accent6>
        <a:srgbClr val="000000"/>
      </a:accent6>
      <a:hlink>
        <a:srgbClr val="FFFFFF"/>
      </a:hlink>
      <a:folHlink>
        <a:srgbClr val="000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4 PPT template (006)" id="{36BCC7D8-2882-4FCD-AF60-A0E1610335FD}" vid="{8A1EC56F-CCA5-4B49-966B-793845B6708E}"/>
    </a:ext>
  </a:extLst>
</a:theme>
</file>

<file path=ppt/theme/theme8.xml><?xml version="1.0" encoding="utf-8"?>
<a:theme xmlns:a="http://schemas.openxmlformats.org/drawingml/2006/main" name="Content with picture Slide 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4 PPT template (006)" id="{36BCC7D8-2882-4FCD-AF60-A0E1610335FD}" vid="{C31572E6-7F8B-40D3-B645-C189D6BD10FC}"/>
    </a:ext>
  </a:extLst>
</a:theme>
</file>

<file path=ppt/theme/theme9.xml><?xml version="1.0" encoding="utf-8"?>
<a:theme xmlns:a="http://schemas.openxmlformats.org/drawingml/2006/main" name="Content with picture Slide 3">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4 PPT template (006)" id="{36BCC7D8-2882-4FCD-AF60-A0E1610335FD}" vid="{6B5436F8-8E07-4E84-B4FC-83F3FB98EA69}"/>
    </a:ext>
  </a:extLst>
</a:theme>
</file>

<file path=ppt/theme/theme10.xml><?xml version="1.0" encoding="utf-8"?>
<a:theme xmlns:a="http://schemas.openxmlformats.org/drawingml/2006/main" name="Content 1">
  <a:themeElements>
    <a:clrScheme name="ENS colours">
      <a:dk1>
        <a:srgbClr val="000000"/>
      </a:dk1>
      <a:lt1>
        <a:srgbClr val="000000"/>
      </a:lt1>
      <a:dk2>
        <a:srgbClr val="FFFFFF"/>
      </a:dk2>
      <a:lt2>
        <a:srgbClr val="7F7F7F"/>
      </a:lt2>
      <a:accent1>
        <a:srgbClr val="DAD307"/>
      </a:accent1>
      <a:accent2>
        <a:srgbClr val="DAD307"/>
      </a:accent2>
      <a:accent3>
        <a:srgbClr val="F2E900"/>
      </a:accent3>
      <a:accent4>
        <a:srgbClr val="FFC000"/>
      </a:accent4>
      <a:accent5>
        <a:srgbClr val="5E5F61"/>
      </a:accent5>
      <a:accent6>
        <a:srgbClr val="000000"/>
      </a:accent6>
      <a:hlink>
        <a:srgbClr val="FFFFFF"/>
      </a:hlink>
      <a:folHlink>
        <a:srgbClr val="000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4 PPT template (006)" id="{36BCC7D8-2882-4FCD-AF60-A0E1610335FD}" vid="{E7C56D4E-5DDD-4496-88D4-36B7C80F8D7A}"/>
    </a:ext>
  </a:extLst>
</a:theme>
</file>

<file path=ppt/theme/theme11.xml><?xml version="1.0" encoding="utf-8"?>
<a:theme xmlns:a="http://schemas.openxmlformats.org/drawingml/2006/main" name="1_Content 1">
  <a:themeElements>
    <a:clrScheme name="ENS colours">
      <a:dk1>
        <a:srgbClr val="000000"/>
      </a:dk1>
      <a:lt1>
        <a:srgbClr val="000000"/>
      </a:lt1>
      <a:dk2>
        <a:srgbClr val="FFFFFF"/>
      </a:dk2>
      <a:lt2>
        <a:srgbClr val="7F7F7F"/>
      </a:lt2>
      <a:accent1>
        <a:srgbClr val="DAD307"/>
      </a:accent1>
      <a:accent2>
        <a:srgbClr val="DAD307"/>
      </a:accent2>
      <a:accent3>
        <a:srgbClr val="F2E900"/>
      </a:accent3>
      <a:accent4>
        <a:srgbClr val="FFC000"/>
      </a:accent4>
      <a:accent5>
        <a:srgbClr val="5E5F61"/>
      </a:accent5>
      <a:accent6>
        <a:srgbClr val="000000"/>
      </a:accent6>
      <a:hlink>
        <a:srgbClr val="FFFFFF"/>
      </a:hlink>
      <a:folHlink>
        <a:srgbClr val="000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4 PPT template (006)" id="{36BCC7D8-2882-4FCD-AF60-A0E1610335FD}" vid="{E7C56D4E-5DDD-4496-88D4-36B7C80F8D7A}"/>
    </a:ext>
  </a:extLst>
</a:theme>
</file>

<file path=ppt/theme/theme12.xml><?xml version="1.0" encoding="utf-8"?>
<a:theme xmlns:a="http://schemas.openxmlformats.org/drawingml/2006/main" name="Content Slide 2">
  <a:themeElements>
    <a:clrScheme name="ENS colours">
      <a:dk1>
        <a:srgbClr val="000000"/>
      </a:dk1>
      <a:lt1>
        <a:srgbClr val="FFFFFF"/>
      </a:lt1>
      <a:dk2>
        <a:srgbClr val="AAB4AA"/>
      </a:dk2>
      <a:lt2>
        <a:srgbClr val="E7E6E6"/>
      </a:lt2>
      <a:accent1>
        <a:srgbClr val="DAD307"/>
      </a:accent1>
      <a:accent2>
        <a:srgbClr val="DAD307"/>
      </a:accent2>
      <a:accent3>
        <a:srgbClr val="F2E900"/>
      </a:accent3>
      <a:accent4>
        <a:srgbClr val="FFC000"/>
      </a:accent4>
      <a:accent5>
        <a:srgbClr val="5E5F61"/>
      </a:accent5>
      <a:accent6>
        <a:srgbClr val="000000"/>
      </a:accent6>
      <a:hlink>
        <a:srgbClr val="FFFFFF"/>
      </a:hlink>
      <a:folHlink>
        <a:srgbClr val="000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4 PPT template (006)" id="{36BCC7D8-2882-4FCD-AF60-A0E1610335FD}" vid="{3001DDD1-A4EB-4CF1-A0FF-BF690F490B22}"/>
    </a:ext>
  </a:extLst>
</a:theme>
</file>

<file path=ppt/theme/theme13.xml><?xml version="1.0" encoding="utf-8"?>
<a:theme xmlns:a="http://schemas.openxmlformats.org/drawingml/2006/main" name="Content Slide 3">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4 PPT template (006)" id="{36BCC7D8-2882-4FCD-AF60-A0E1610335FD}" vid="{D7CABB04-45B0-40F0-964B-36A331162FCC}"/>
    </a:ext>
  </a:extLst>
</a:theme>
</file>

<file path=ppt/theme/theme14.xml><?xml version="1.0" encoding="utf-8"?>
<a:theme xmlns:a="http://schemas.openxmlformats.org/drawingml/2006/main" name="Client video slide">
  <a:themeElements>
    <a:clrScheme name="ENS colours">
      <a:dk1>
        <a:srgbClr val="000000"/>
      </a:dk1>
      <a:lt1>
        <a:srgbClr val="FFFFFF"/>
      </a:lt1>
      <a:dk2>
        <a:srgbClr val="AAB4AA"/>
      </a:dk2>
      <a:lt2>
        <a:srgbClr val="E7E6E6"/>
      </a:lt2>
      <a:accent1>
        <a:srgbClr val="DAD307"/>
      </a:accent1>
      <a:accent2>
        <a:srgbClr val="DAD307"/>
      </a:accent2>
      <a:accent3>
        <a:srgbClr val="F2E900"/>
      </a:accent3>
      <a:accent4>
        <a:srgbClr val="FFC000"/>
      </a:accent4>
      <a:accent5>
        <a:srgbClr val="5E5F61"/>
      </a:accent5>
      <a:accent6>
        <a:srgbClr val="000000"/>
      </a:accent6>
      <a:hlink>
        <a:srgbClr val="FFFFFF"/>
      </a:hlink>
      <a:folHlink>
        <a:srgbClr val="000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4 PPT template (006)" id="{36BCC7D8-2882-4FCD-AF60-A0E1610335FD}" vid="{8A24B52A-22F2-4591-9202-4A3A9A349E82}"/>
    </a:ext>
  </a:extLst>
</a:theme>
</file>

<file path=ppt/theme/theme15.xml><?xml version="1.0" encoding="utf-8"?>
<a:theme xmlns:a="http://schemas.openxmlformats.org/drawingml/2006/main" name="Infographic Slide 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4 PPT template (006)" id="{36BCC7D8-2882-4FCD-AF60-A0E1610335FD}" vid="{F1CE5E97-A332-49D0-BCB3-380D96879378}"/>
    </a:ext>
  </a:extLst>
</a:theme>
</file>

<file path=ppt/theme/theme16.xml><?xml version="1.0" encoding="utf-8"?>
<a:theme xmlns:a="http://schemas.openxmlformats.org/drawingml/2006/main" name="4_Infographic Slide 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4 PPT template (006)" id="{36BCC7D8-2882-4FCD-AF60-A0E1610335FD}" vid="{F1CE5E97-A332-49D0-BCB3-380D96879378}"/>
    </a:ext>
  </a:extLst>
</a:theme>
</file>

<file path=ppt/theme/theme17.xml><?xml version="1.0" encoding="utf-8"?>
<a:theme xmlns:a="http://schemas.openxmlformats.org/drawingml/2006/main" name="3_Infographic Slide 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4 PPT template (006)" id="{36BCC7D8-2882-4FCD-AF60-A0E1610335FD}" vid="{4C8596D2-7258-4EC0-A26B-2B6BB429BB20}"/>
    </a:ext>
  </a:extLst>
</a:theme>
</file>

<file path=ppt/theme/theme18.xml><?xml version="1.0" encoding="utf-8"?>
<a:theme xmlns:a="http://schemas.openxmlformats.org/drawingml/2006/main" name="2_Infographic Slide 1">
  <a:themeElements>
    <a:clrScheme name="ENS colours">
      <a:dk1>
        <a:srgbClr val="000000"/>
      </a:dk1>
      <a:lt1>
        <a:srgbClr val="FFFFFF"/>
      </a:lt1>
      <a:dk2>
        <a:srgbClr val="AAB4AA"/>
      </a:dk2>
      <a:lt2>
        <a:srgbClr val="E7E6E6"/>
      </a:lt2>
      <a:accent1>
        <a:srgbClr val="DAD307"/>
      </a:accent1>
      <a:accent2>
        <a:srgbClr val="DAD307"/>
      </a:accent2>
      <a:accent3>
        <a:srgbClr val="F2E900"/>
      </a:accent3>
      <a:accent4>
        <a:srgbClr val="FFC000"/>
      </a:accent4>
      <a:accent5>
        <a:srgbClr val="5E5F61"/>
      </a:accent5>
      <a:accent6>
        <a:srgbClr val="000000"/>
      </a:accent6>
      <a:hlink>
        <a:srgbClr val="FFFFFF"/>
      </a:hlink>
      <a:folHlink>
        <a:srgbClr val="000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4 PPT template (006)" id="{36BCC7D8-2882-4FCD-AF60-A0E1610335FD}" vid="{0B83DA17-C6DB-4868-BA62-D12651F4F5F3}"/>
    </a:ext>
  </a:extLst>
</a:theme>
</file>

<file path=ppt/theme/theme19.xml><?xml version="1.0" encoding="utf-8"?>
<a:theme xmlns:a="http://schemas.openxmlformats.org/drawingml/2006/main" name="1_Infographic Slide 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4 PPT template (006)" id="{36BCC7D8-2882-4FCD-AF60-A0E1610335FD}" vid="{A63843F3-E466-451A-9642-21F1BC2F1CF5}"/>
    </a:ext>
  </a:extLst>
</a:theme>
</file>

<file path=ppt/theme/theme20.xml><?xml version="1.0" encoding="utf-8"?>
<a:theme xmlns:a="http://schemas.openxmlformats.org/drawingml/2006/main" name="Infographic Slide 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4 PPT template (006)" id="{36BCC7D8-2882-4FCD-AF60-A0E1610335FD}" vid="{05BC9F42-1A55-47BB-BB35-8A2C61934F1E}"/>
    </a:ext>
  </a:extLst>
</a:theme>
</file>

<file path=ppt/theme/theme21.xml><?xml version="1.0" encoding="utf-8"?>
<a:theme xmlns:a="http://schemas.openxmlformats.org/drawingml/2006/main" name="1_Infographic Slide 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4 PPT template (006)" id="{36BCC7D8-2882-4FCD-AF60-A0E1610335FD}" vid="{CED3112F-2B48-49DA-B07A-6CB84EC8F9CC}"/>
    </a:ext>
  </a:extLst>
</a:theme>
</file>

<file path=ppt/theme/theme22.xml><?xml version="1.0" encoding="utf-8"?>
<a:theme xmlns:a="http://schemas.openxmlformats.org/drawingml/2006/main" name="Thank you slide">
  <a:themeElements>
    <a:clrScheme name="ENS colours">
      <a:dk1>
        <a:srgbClr val="000000"/>
      </a:dk1>
      <a:lt1>
        <a:srgbClr val="FFFFFF"/>
      </a:lt1>
      <a:dk2>
        <a:srgbClr val="AAB4AA"/>
      </a:dk2>
      <a:lt2>
        <a:srgbClr val="E7E6E6"/>
      </a:lt2>
      <a:accent1>
        <a:srgbClr val="DAD307"/>
      </a:accent1>
      <a:accent2>
        <a:srgbClr val="DAD307"/>
      </a:accent2>
      <a:accent3>
        <a:srgbClr val="F2E900"/>
      </a:accent3>
      <a:accent4>
        <a:srgbClr val="FFC000"/>
      </a:accent4>
      <a:accent5>
        <a:srgbClr val="5E5F61"/>
      </a:accent5>
      <a:accent6>
        <a:srgbClr val="000000"/>
      </a:accent6>
      <a:hlink>
        <a:srgbClr val="FFFFFF"/>
      </a:hlink>
      <a:folHlink>
        <a:srgbClr val="000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4 PPT template (006)" id="{36BCC7D8-2882-4FCD-AF60-A0E1610335FD}" vid="{7BA9E52D-CC42-4E46-A68A-1E49C308FE4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Client_x0020_Name xmlns="49323f97-f977-409b-8d1b-aa35d469ecfa" xsi:nil="true"/>
    <Corporate_x0020_Wall_x0020_-_x0020_Permission_x0020_Type xmlns="49323f97-f977-409b-8d1b-aa35d469ecfa">Edit</Corporate_x0020_Wall_x0020_-_x0020_Permission_x0020_Type>
    <Client_x0020_Number xmlns="49323f97-f977-409b-8d1b-aa35d469ecfa" xsi:nil="true"/>
    <TaxCatchAll xmlns="bfffa162-c2fe-4026-823d-e718fff13f66" xsi:nil="true"/>
    <Corporate_x0020_Wall_x0020_-_x0020_Users xmlns="49323f97-f977-409b-8d1b-aa35d469ecfa">
      <UserInfo>
        <DisplayName/>
        <AccountId xsi:nil="true"/>
        <AccountType/>
      </UserInfo>
    </Corporate_x0020_Wall_x0020_-_x0020_Users>
    <Matter_x0020_Name xmlns="49323f97-f977-409b-8d1b-aa35d469ecfa" xsi:nil="true"/>
    <Fee_x0020_Earner xmlns="49323f97-f977-409b-8d1b-aa35d469ecfa" xsi:nil="true"/>
    <Public_x0020__x002f__x0020_Private xmlns="49323f97-f977-409b-8d1b-aa35d469ecfa" xsi:nil="true"/>
    <Practice_x0020_Area_x0020_Name xmlns="49323f97-f977-409b-8d1b-aa35d469ecfa" xsi:nil="true"/>
    <Time_x0020_Keeper xmlns="49323f97-f977-409b-8d1b-aa35d469ecfa">
      <UserInfo>
        <DisplayName/>
        <AccountId xsi:nil="true"/>
        <AccountType/>
      </UserInfo>
    </Time_x0020_Keeper>
    <Matter_x0020_Number xmlns="49323f97-f977-409b-8d1b-aa35d469ecfa" xsi:nil="true"/>
    <Matter_x0020_Closed_x0020_Date xmlns="49323f97-f977-409b-8d1b-aa35d469ecfa" xsi:nil="true"/>
    <Matter_x0020_Open_x0020_Date xmlns="49323f97-f977-409b-8d1b-aa35d469ecfa" xsi:nil="true"/>
    <lcf76f155ced4ddcb4097134ff3c332f xmlns="5fd1075e-1b60-4ea2-9260-b18ff3b402c3">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D4E55159D198B4A84977D6DFD4902D0" ma:contentTypeVersion="14" ma:contentTypeDescription="Create a new document." ma:contentTypeScope="" ma:versionID="d0a411009d0c338f51ddf8b04c67ce48">
  <xsd:schema xmlns:xsd="http://www.w3.org/2001/XMLSchema" xmlns:xs="http://www.w3.org/2001/XMLSchema" xmlns:p="http://schemas.microsoft.com/office/2006/metadata/properties" xmlns:ns2="49323f97-f977-409b-8d1b-aa35d469ecfa" xmlns:ns3="5fd1075e-1b60-4ea2-9260-b18ff3b402c3" xmlns:ns4="bfffa162-c2fe-4026-823d-e718fff13f66" targetNamespace="http://schemas.microsoft.com/office/2006/metadata/properties" ma:root="true" ma:fieldsID="aff7f1b26e9f7a72ca9018a04f34d807" ns2:_="" ns3:_="" ns4:_="">
    <xsd:import namespace="49323f97-f977-409b-8d1b-aa35d469ecfa"/>
    <xsd:import namespace="5fd1075e-1b60-4ea2-9260-b18ff3b402c3"/>
    <xsd:import namespace="bfffa162-c2fe-4026-823d-e718fff13f66"/>
    <xsd:element name="properties">
      <xsd:complexType>
        <xsd:sequence>
          <xsd:element name="documentManagement">
            <xsd:complexType>
              <xsd:all>
                <xsd:element ref="ns2:Practice_x0020_Area_x0020_Name" minOccurs="0"/>
                <xsd:element ref="ns2:Client_x0020_Name" minOccurs="0"/>
                <xsd:element ref="ns2:Matter_x0020_Name" minOccurs="0"/>
                <xsd:element ref="ns2:Matter_x0020_Number" minOccurs="0"/>
                <xsd:element ref="ns2:Matter_x0020_Open_x0020_Date" minOccurs="0"/>
                <xsd:element ref="ns2:Matter_x0020_Closed_x0020_Date" minOccurs="0"/>
                <xsd:element ref="ns2:Fee_x0020_Earner" minOccurs="0"/>
                <xsd:element ref="ns2:Public_x0020__x002f__x0020_Private" minOccurs="0"/>
                <xsd:element ref="ns2:Time_x0020_Keeper" minOccurs="0"/>
                <xsd:element ref="ns2:Client_x0020_Number" minOccurs="0"/>
                <xsd:element ref="ns2:Corporate_x0020_Wall_x0020_-_x0020_Users" minOccurs="0"/>
                <xsd:element ref="ns2:Corporate_x0020_Wall_x0020_-_x0020_Permission_x0020_Type" minOccurs="0"/>
                <xsd:element ref="ns3:MediaServiceLocation" minOccurs="0"/>
                <xsd:element ref="ns3:MediaServiceMetadata" minOccurs="0"/>
                <xsd:element ref="ns3:MediaServiceFastMetadata" minOccurs="0"/>
                <xsd:element ref="ns3:MediaServiceObjectDetectorVersions" minOccurs="0"/>
                <xsd:element ref="ns4:SharedWithUsers" minOccurs="0"/>
                <xsd:element ref="ns4:SharedWithDetails" minOccurs="0"/>
                <xsd:element ref="ns3:lcf76f155ced4ddcb4097134ff3c332f" minOccurs="0"/>
                <xsd:element ref="ns4:TaxCatchAll" minOccurs="0"/>
                <xsd:element ref="ns3:MediaServiceOCR" minOccurs="0"/>
                <xsd:element ref="ns3:MediaServiceGenerationTime" minOccurs="0"/>
                <xsd:element ref="ns3:MediaServiceEventHashCode" minOccurs="0"/>
                <xsd:element ref="ns3:MediaServiceSearchProperties"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9323f97-f977-409b-8d1b-aa35d469ecfa" elementFormDefault="qualified">
    <xsd:import namespace="http://schemas.microsoft.com/office/2006/documentManagement/types"/>
    <xsd:import namespace="http://schemas.microsoft.com/office/infopath/2007/PartnerControls"/>
    <xsd:element name="Practice_x0020_Area_x0020_Name" ma:index="8" nillable="true" ma:displayName="Practice Area Name" ma:format="Dropdown" ma:internalName="Practice_x0020_Area_x0020_Name">
      <xsd:simpleType>
        <xsd:restriction base="dms:Choice">
          <xsd:enumeration value="Africa Regulatory"/>
          <xsd:enumeration value="Asia Practice Group"/>
          <xsd:enumeration value="Banking and Finance"/>
          <xsd:enumeration value="Business Services"/>
          <xsd:enumeration value="Competition"/>
          <xsd:enumeration value="Corporate Commercial"/>
          <xsd:enumeration value="Dispute Resolution"/>
          <xsd:enumeration value="Employment"/>
          <xsd:enumeration value="ENSafrica - IntelligENS"/>
          <xsd:enumeration value="ENSafrica (Mauritius)"/>
          <xsd:enumeration value="ENSafrica Burundi"/>
          <xsd:enumeration value="ENSafrica Ghana"/>
          <xsd:enumeration value="ENSafrica Kenya"/>
          <xsd:enumeration value="ENSafrica Namibia"/>
          <xsd:enumeration value="ENSafrica Rwanda"/>
          <xsd:enumeration value="ENSafrica Tanzania"/>
          <xsd:enumeration value="ENSafrica Uganda"/>
          <xsd:enumeration value="Environmental"/>
          <xsd:enumeration value="Fiduciary"/>
          <xsd:enumeration value="Forensics"/>
          <xsd:enumeration value="Insolvency"/>
          <xsd:enumeration value="IP"/>
          <xsd:enumeration value="Mine and Occupational Health and Safety"/>
          <xsd:enumeration value="Natural Resources and Environment"/>
          <xsd:enumeration value="Private Clients"/>
          <xsd:enumeration value="Projects"/>
          <xsd:enumeration value="Property"/>
          <xsd:enumeration value="Property"/>
          <xsd:enumeration value="Public Law"/>
          <xsd:enumeration value="Shipping and Logistics"/>
          <xsd:enumeration value="Tax"/>
        </xsd:restriction>
      </xsd:simpleType>
    </xsd:element>
    <xsd:element name="Client_x0020_Name" ma:index="9" nillable="true" ma:displayName="Client Name" ma:internalName="Client_x0020_Name">
      <xsd:simpleType>
        <xsd:restriction base="dms:Text">
          <xsd:maxLength value="255"/>
        </xsd:restriction>
      </xsd:simpleType>
    </xsd:element>
    <xsd:element name="Matter_x0020_Name" ma:index="10" nillable="true" ma:displayName="Matter Name" ma:internalName="Matter_x0020_Name">
      <xsd:simpleType>
        <xsd:restriction base="dms:Text">
          <xsd:maxLength value="255"/>
        </xsd:restriction>
      </xsd:simpleType>
    </xsd:element>
    <xsd:element name="Matter_x0020_Number" ma:index="11" nillable="true" ma:displayName="Matter Number" ma:internalName="Matter_x0020_Number">
      <xsd:simpleType>
        <xsd:restriction base="dms:Text">
          <xsd:maxLength value="255"/>
        </xsd:restriction>
      </xsd:simpleType>
    </xsd:element>
    <xsd:element name="Matter_x0020_Open_x0020_Date" ma:index="12" nillable="true" ma:displayName="Matter Open Date" ma:format="DateOnly" ma:internalName="Matter_x0020_Open_x0020_Date">
      <xsd:simpleType>
        <xsd:restriction base="dms:DateTime"/>
      </xsd:simpleType>
    </xsd:element>
    <xsd:element name="Matter_x0020_Closed_x0020_Date" ma:index="13" nillable="true" ma:displayName="Matter Closed Date" ma:format="DateOnly" ma:internalName="Matter_x0020_Closed_x0020_Date">
      <xsd:simpleType>
        <xsd:restriction base="dms:DateTime"/>
      </xsd:simpleType>
    </xsd:element>
    <xsd:element name="Fee_x0020_Earner" ma:index="14" nillable="true" ma:displayName="Fee Earner" ma:internalName="Fee_x0020_Earner">
      <xsd:simpleType>
        <xsd:restriction base="dms:Text">
          <xsd:maxLength value="255"/>
        </xsd:restriction>
      </xsd:simpleType>
    </xsd:element>
    <xsd:element name="Public_x0020__x002f__x0020_Private" ma:index="15" nillable="true" ma:displayName="Public / Private" ma:internalName="Public_x0020__x002F__x0020_Private">
      <xsd:simpleType>
        <xsd:restriction base="dms:Text">
          <xsd:maxLength value="255"/>
        </xsd:restriction>
      </xsd:simpleType>
    </xsd:element>
    <xsd:element name="Time_x0020_Keeper" ma:index="16" nillable="true" ma:displayName="Time Keeper" ma:list="UserInfo" ma:SharePointGroup="0" ma:internalName="Time_x0020_Keeper"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lient_x0020_Number" ma:index="17" nillable="true" ma:displayName="Client Number" ma:internalName="Client_x0020_Number">
      <xsd:simpleType>
        <xsd:restriction base="dms:Text">
          <xsd:maxLength value="255"/>
        </xsd:restriction>
      </xsd:simpleType>
    </xsd:element>
    <xsd:element name="Corporate_x0020_Wall_x0020_-_x0020_Users" ma:index="18" nillable="true" ma:displayName="Corporate Wall - Users" ma:list="UserInfo" ma:SharePointGroup="0" ma:internalName="Corporate_x0020_Wall_x0020__x002d__x0020_Users"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rporate_x0020_Wall_x0020_-_x0020_Permission_x0020_Type" ma:index="19" nillable="true" ma:displayName="Corporate Wall - Permission Type" ma:default="Edit" ma:internalName="Corporate_x0020_Wall_x0020__x002d__x0020_Permission_x0020_Typ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fd1075e-1b60-4ea2-9260-b18ff3b402c3" elementFormDefault="qualified">
    <xsd:import namespace="http://schemas.microsoft.com/office/2006/documentManagement/types"/>
    <xsd:import namespace="http://schemas.microsoft.com/office/infopath/2007/PartnerControls"/>
    <xsd:element name="MediaServiceLocation" ma:index="21" nillable="true" ma:displayName="Location" ma:indexed="true" ma:internalName="MediaServiceLocation" ma:readOnly="true">
      <xsd:simpleType>
        <xsd:restriction base="dms:Text"/>
      </xsd:simpleType>
    </xsd:element>
    <xsd:element name="MediaServiceMetadata" ma:index="22" nillable="true" ma:displayName="MediaServiceMetadata" ma:hidden="true" ma:internalName="MediaServiceMetadata" ma:readOnly="true">
      <xsd:simpleType>
        <xsd:restriction base="dms:Note"/>
      </xsd:simpleType>
    </xsd:element>
    <xsd:element name="MediaServiceFastMetadata" ma:index="23" nillable="true" ma:displayName="MediaServiceFastMetadata" ma:hidden="true" ma:internalName="MediaServiceFastMetadata"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e20c5c6e-d68a-4547-9da8-693c59930038" ma:termSetId="09814cd3-568e-fe90-9814-8d621ff8fb84" ma:anchorId="fba54fb3-c3e1-fe81-a776-ca4b69148c4d" ma:open="true" ma:isKeyword="false">
      <xsd:complexType>
        <xsd:sequence>
          <xsd:element ref="pc:Terms" minOccurs="0" maxOccurs="1"/>
        </xsd:sequence>
      </xsd:complexType>
    </xsd:element>
    <xsd:element name="MediaServiceOCR" ma:index="30" nillable="true" ma:displayName="Extracted Text" ma:internalName="MediaServiceOCR" ma:readOnly="true">
      <xsd:simpleType>
        <xsd:restriction base="dms:Note">
          <xsd:maxLength value="255"/>
        </xsd:restriction>
      </xsd:simpleType>
    </xsd:element>
    <xsd:element name="MediaServiceGenerationTime" ma:index="31" nillable="true" ma:displayName="MediaServiceGenerationTime" ma:hidden="true" ma:internalName="MediaServiceGenerationTime" ma:readOnly="true">
      <xsd:simpleType>
        <xsd:restriction base="dms:Text"/>
      </xsd:simpleType>
    </xsd:element>
    <xsd:element name="MediaServiceEventHashCode" ma:index="32" nillable="true" ma:displayName="MediaServiceEventHashCode" ma:hidden="true" ma:internalName="MediaServiceEventHashCode" ma:readOnly="true">
      <xsd:simpleType>
        <xsd:restriction base="dms:Text"/>
      </xsd:simpleType>
    </xsd:element>
    <xsd:element name="MediaServiceSearchProperties" ma:index="33" nillable="true" ma:displayName="MediaServiceSearchProperties" ma:hidden="true" ma:internalName="MediaServiceSearchProperties" ma:readOnly="true">
      <xsd:simpleType>
        <xsd:restriction base="dms:Note"/>
      </xsd:simpleType>
    </xsd:element>
    <xsd:element name="MediaServiceDateTaken" ma:index="34"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fffa162-c2fe-4026-823d-e718fff13f66" elementFormDefault="qualified">
    <xsd:import namespace="http://schemas.microsoft.com/office/2006/documentManagement/types"/>
    <xsd:import namespace="http://schemas.microsoft.com/office/infopath/2007/PartnerControls"/>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6" nillable="true" ma:displayName="Shared With Details" ma:internalName="SharedWithDetails" ma:readOnly="true">
      <xsd:simpleType>
        <xsd:restriction base="dms:Note">
          <xsd:maxLength value="255"/>
        </xsd:restriction>
      </xsd:simpleType>
    </xsd:element>
    <xsd:element name="TaxCatchAll" ma:index="29" nillable="true" ma:displayName="Taxonomy Catch All Column" ma:hidden="true" ma:list="{e50c4c5c-2d48-4ce4-a866-c753df4dbaf0}" ma:internalName="TaxCatchAll" ma:showField="CatchAllData" ma:web="bfffa162-c2fe-4026-823d-e718fff13f6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0" ma:displayName="Comments"/>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e20c5c6e-d68a-4547-9da8-693c59930038" ContentTypeId="0x01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9E02475-B1F4-4D5E-87E3-BC11BBDD0A4A}">
  <ds:schemaRefs>
    <ds:schemaRef ds:uri="753be36d-1535-4ae6-9765-873d0932bc58"/>
    <ds:schemaRef ds:uri="http://schemas.microsoft.com/office/2006/metadata/properties"/>
    <ds:schemaRef ds:uri="http://schemas.microsoft.com/office/infopath/2007/PartnerControls"/>
    <ds:schemaRef ds:uri="38f25369-f292-4086-beb4-cd26bad2ecf7"/>
    <ds:schemaRef ds:uri="http://purl.org/dc/elements/1.1/"/>
    <ds:schemaRef ds:uri="http://schemas.microsoft.com/office/2006/documentManagement/types"/>
    <ds:schemaRef ds:uri="http://www.w3.org/XML/1998/namespace"/>
    <ds:schemaRef ds:uri="http://schemas.openxmlformats.org/package/2006/metadata/core-properties"/>
    <ds:schemaRef ds:uri="http://purl.org/dc/dcmitype/"/>
    <ds:schemaRef ds:uri="http://purl.org/dc/terms/"/>
    <ds:schemaRef ds:uri="49323f97-f977-409b-8d1b-aa35d469ecfa"/>
    <ds:schemaRef ds:uri="bfffa162-c2fe-4026-823d-e718fff13f66"/>
    <ds:schemaRef ds:uri="5fd1075e-1b60-4ea2-9260-b18ff3b402c3"/>
  </ds:schemaRefs>
</ds:datastoreItem>
</file>

<file path=customXml/itemProps2.xml><?xml version="1.0" encoding="utf-8"?>
<ds:datastoreItem xmlns:ds="http://schemas.openxmlformats.org/officeDocument/2006/customXml" ds:itemID="{CDE732CF-8FBD-4EE0-84AD-DA57DE4327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9323f97-f977-409b-8d1b-aa35d469ecfa"/>
    <ds:schemaRef ds:uri="5fd1075e-1b60-4ea2-9260-b18ff3b402c3"/>
    <ds:schemaRef ds:uri="bfffa162-c2fe-4026-823d-e718fff13f6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551FBF1-8328-4633-9877-FA22DBCA3DE5}">
  <ds:schemaRefs>
    <ds:schemaRef ds:uri="Microsoft.SharePoint.Taxonomy.ContentTypeSync"/>
  </ds:schemaRefs>
</ds:datastoreItem>
</file>

<file path=customXml/itemProps4.xml><?xml version="1.0" encoding="utf-8"?>
<ds:datastoreItem xmlns:ds="http://schemas.openxmlformats.org/officeDocument/2006/customXml" ds:itemID="{3A921D60-BF82-45A1-803A-E4A9986DC7E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ENS-001</Template>
  <TotalTime>1536</TotalTime>
  <Words>1602</Words>
  <Application>Microsoft Office PowerPoint</Application>
  <PresentationFormat>Widescreen</PresentationFormat>
  <Paragraphs>83</Paragraphs>
  <Slides>7</Slides>
  <Notes>0</Notes>
  <HiddenSlides>0</HiddenSlides>
  <MMClips>0</MMClips>
  <ScaleCrop>false</ScaleCrop>
  <HeadingPairs>
    <vt:vector size="6" baseType="variant">
      <vt:variant>
        <vt:lpstr>Fonts Used</vt:lpstr>
      </vt:variant>
      <vt:variant>
        <vt:i4>4</vt:i4>
      </vt:variant>
      <vt:variant>
        <vt:lpstr>Theme</vt:lpstr>
      </vt:variant>
      <vt:variant>
        <vt:i4>22</vt:i4>
      </vt:variant>
      <vt:variant>
        <vt:lpstr>Slide Titles</vt:lpstr>
      </vt:variant>
      <vt:variant>
        <vt:i4>7</vt:i4>
      </vt:variant>
    </vt:vector>
  </HeadingPairs>
  <TitlesOfParts>
    <vt:vector size="33" baseType="lpstr">
      <vt:lpstr>Arial</vt:lpstr>
      <vt:lpstr>Calibri</vt:lpstr>
      <vt:lpstr>Calibri Light</vt:lpstr>
      <vt:lpstr>Wingdings</vt:lpstr>
      <vt:lpstr>Title slide 1</vt:lpstr>
      <vt:lpstr>Title Slide 2</vt:lpstr>
      <vt:lpstr>Title Slide 3</vt:lpstr>
      <vt:lpstr>Divider slide 1</vt:lpstr>
      <vt:lpstr>Divider slide 2</vt:lpstr>
      <vt:lpstr>Divider slide 3</vt:lpstr>
      <vt:lpstr>Content with picture Slide 1</vt:lpstr>
      <vt:lpstr>Content with picture Slide 2</vt:lpstr>
      <vt:lpstr>Content with picture Slide 3</vt:lpstr>
      <vt:lpstr>Content 1</vt:lpstr>
      <vt:lpstr>1_Content 1</vt:lpstr>
      <vt:lpstr>Content Slide 2</vt:lpstr>
      <vt:lpstr>Content Slide 3</vt:lpstr>
      <vt:lpstr>Client video slide</vt:lpstr>
      <vt:lpstr>Infographic Slide 1</vt:lpstr>
      <vt:lpstr>4_Infographic Slide 1</vt:lpstr>
      <vt:lpstr>3_Infographic Slide 1</vt:lpstr>
      <vt:lpstr>2_Infographic Slide 1</vt:lpstr>
      <vt:lpstr>1_Infographic Slide 1</vt:lpstr>
      <vt:lpstr>Infographic Slide 2</vt:lpstr>
      <vt:lpstr>1_Infographic Slide 2</vt:lpstr>
      <vt:lpstr>Thank you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Avon Pereira</dc:creator>
  <cp:lastModifiedBy>Udo Udoma &amp; Belo-Osagie</cp:lastModifiedBy>
  <cp:revision>21</cp:revision>
  <dcterms:created xsi:type="dcterms:W3CDTF">2024-03-25T14:01:59Z</dcterms:created>
  <dcterms:modified xsi:type="dcterms:W3CDTF">2024-08-05T13:28:26Z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0x0101007D4E55159D198B4A84977D6DFD4902D0</vt:lpwstr>
  </property>
  <property fmtid="{D5CDD505-2E9C-101B-9397-08002B2CF9AE}" pid="3" name="MSIP_Label_e71a66cc-39e3-4bb4-bafe-5431a191be95_Enabled">
    <vt:lpwstr>true</vt:lpwstr>
  </property>
  <property fmtid="{D5CDD505-2E9C-101B-9397-08002B2CF9AE}" pid="4" name="MSIP_Label_e71a66cc-39e3-4bb4-bafe-5431a191be95_SetDate">
    <vt:lpwstr>2024-08-05T13:28:26Z</vt:lpwstr>
  </property>
  <property fmtid="{D5CDD505-2E9C-101B-9397-08002B2CF9AE}" pid="5" name="MSIP_Label_e71a66cc-39e3-4bb4-bafe-5431a191be95_Method">
    <vt:lpwstr>Standard</vt:lpwstr>
  </property>
  <property fmtid="{D5CDD505-2E9C-101B-9397-08002B2CF9AE}" pid="6" name="MSIP_Label_e71a66cc-39e3-4bb4-bafe-5431a191be95_Name">
    <vt:lpwstr>General</vt:lpwstr>
  </property>
  <property fmtid="{D5CDD505-2E9C-101B-9397-08002B2CF9AE}" pid="7" name="MSIP_Label_e71a66cc-39e3-4bb4-bafe-5431a191be95_SiteId">
    <vt:lpwstr>2b857ea8-61e6-441f-92c0-727c4448d735</vt:lpwstr>
  </property>
  <property fmtid="{D5CDD505-2E9C-101B-9397-08002B2CF9AE}" pid="8" name="MSIP_Label_e71a66cc-39e3-4bb4-bafe-5431a191be95_ActionId">
    <vt:lpwstr>2c3acb16-a432-41fc-9436-fb811eac58d1</vt:lpwstr>
  </property>
  <property fmtid="{D5CDD505-2E9C-101B-9397-08002B2CF9AE}" pid="9" name="MSIP_Label_e71a66cc-39e3-4bb4-bafe-5431a191be95_ContentBits">
    <vt:lpwstr>0</vt:lpwstr>
  </property>
</Properties>
</file>